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742" r:id="rId2"/>
    <p:sldMasterId id="2147483775" r:id="rId3"/>
    <p:sldMasterId id="2147483790" r:id="rId4"/>
  </p:sldMasterIdLst>
  <p:notesMasterIdLst>
    <p:notesMasterId r:id="rId25"/>
  </p:notesMasterIdLst>
  <p:sldIdLst>
    <p:sldId id="280" r:id="rId5"/>
    <p:sldId id="3876" r:id="rId6"/>
    <p:sldId id="3877" r:id="rId7"/>
    <p:sldId id="3878" r:id="rId8"/>
    <p:sldId id="3879" r:id="rId9"/>
    <p:sldId id="3880" r:id="rId10"/>
    <p:sldId id="3881" r:id="rId11"/>
    <p:sldId id="3882" r:id="rId12"/>
    <p:sldId id="3883" r:id="rId13"/>
    <p:sldId id="3884" r:id="rId14"/>
    <p:sldId id="3885" r:id="rId15"/>
    <p:sldId id="3886" r:id="rId16"/>
    <p:sldId id="3887" r:id="rId17"/>
    <p:sldId id="3888" r:id="rId18"/>
    <p:sldId id="3889" r:id="rId19"/>
    <p:sldId id="3890" r:id="rId20"/>
    <p:sldId id="3891" r:id="rId21"/>
    <p:sldId id="3892" r:id="rId22"/>
    <p:sldId id="2229"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560"/>
    <a:srgbClr val="00A8C8"/>
    <a:srgbClr val="002C77"/>
    <a:srgbClr val="7ABD37"/>
    <a:srgbClr val="AB248C"/>
    <a:srgbClr val="006D9E"/>
    <a:srgbClr val="A6E2EF"/>
    <a:srgbClr val="FCAF17"/>
    <a:srgbClr val="232D3D"/>
    <a:srgbClr val="CF3D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60" autoAdjust="0"/>
    <p:restoredTop sz="75676" autoAdjust="0"/>
  </p:normalViewPr>
  <p:slideViewPr>
    <p:cSldViewPr snapToGrid="0">
      <p:cViewPr varScale="1">
        <p:scale>
          <a:sx n="87" d="100"/>
          <a:sy n="87" d="100"/>
        </p:scale>
        <p:origin x="153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B34634-B7A4-4EBE-8CA2-13FB26D2D271}" type="datetimeFigureOut">
              <a:rPr lang="en-US" smtClean="0"/>
              <a:t>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50936-CC17-4568-AC03-B3347FAAFC81}" type="slidenum">
              <a:rPr lang="en-US" smtClean="0"/>
              <a:t>‹#›</a:t>
            </a:fld>
            <a:endParaRPr lang="en-US"/>
          </a:p>
        </p:txBody>
      </p:sp>
    </p:spTree>
    <p:extLst>
      <p:ext uri="{BB962C8B-B14F-4D97-AF65-F5344CB8AC3E}">
        <p14:creationId xmlns:p14="http://schemas.microsoft.com/office/powerpoint/2010/main" val="3023564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t>
            </a:r>
            <a:endParaRPr lang="en-US" dirty="0"/>
          </a:p>
        </p:txBody>
      </p:sp>
      <p:sp>
        <p:nvSpPr>
          <p:cNvPr id="4" name="Slide Number Placeholder 3"/>
          <p:cNvSpPr>
            <a:spLocks noGrp="1"/>
          </p:cNvSpPr>
          <p:nvPr>
            <p:ph type="sldNum" sz="quarter" idx="10"/>
          </p:nvPr>
        </p:nvSpPr>
        <p:spPr/>
        <p:txBody>
          <a:bodyPr/>
          <a:lstStyle/>
          <a:p>
            <a:fld id="{FE450936-CC17-4568-AC03-B3347FAAFC81}" type="slidenum">
              <a:rPr lang="en-US" smtClean="0"/>
              <a:t>1</a:t>
            </a:fld>
            <a:endParaRPr lang="en-US"/>
          </a:p>
        </p:txBody>
      </p:sp>
    </p:spTree>
    <p:extLst>
      <p:ext uri="{BB962C8B-B14F-4D97-AF65-F5344CB8AC3E}">
        <p14:creationId xmlns:p14="http://schemas.microsoft.com/office/powerpoint/2010/main" val="3242580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50936-CC17-4568-AC03-B3347FAAFC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539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But what about the payroll or HCM vendors out there that offer talent management functionality?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50936-CC17-4568-AC03-B3347FAAFC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145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take a look at some of those point solutions and the analytics they have</a:t>
            </a:r>
          </a:p>
        </p:txBody>
      </p:sp>
      <p:sp>
        <p:nvSpPr>
          <p:cNvPr id="4" name="Slide Number Placeholder 3"/>
          <p:cNvSpPr>
            <a:spLocks noGrp="1"/>
          </p:cNvSpPr>
          <p:nvPr>
            <p:ph type="sldNum" sz="quarter" idx="5"/>
          </p:nvPr>
        </p:nvSpPr>
        <p:spPr/>
        <p:txBody>
          <a:bodyPr/>
          <a:lstStyle/>
          <a:p>
            <a:fld id="{B2EE81E6-8AEA-4908-9D67-20CE54F44D74}" type="slidenum">
              <a:rPr lang="en-US" smtClean="0"/>
              <a:t>12</a:t>
            </a:fld>
            <a:endParaRPr lang="en-US" dirty="0"/>
          </a:p>
        </p:txBody>
      </p:sp>
    </p:spTree>
    <p:extLst>
      <p:ext uri="{BB962C8B-B14F-4D97-AF65-F5344CB8AC3E}">
        <p14:creationId xmlns:p14="http://schemas.microsoft.com/office/powerpoint/2010/main" val="2089284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50936-CC17-4568-AC03-B3347FAAFC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638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50936-CC17-4568-AC03-B3347FAAFC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091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50936-CC17-4568-AC03-B3347FAAFC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991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50936-CC17-4568-AC03-B3347FAAFC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180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192" rtl="0" eaLnBrk="1" fontAlgn="auto" latinLnBrk="0" hangingPunct="1">
              <a:lnSpc>
                <a:spcPct val="100000"/>
              </a:lnSpc>
              <a:spcBef>
                <a:spcPts val="0"/>
              </a:spcBef>
              <a:spcAft>
                <a:spcPts val="0"/>
              </a:spcAft>
              <a:buClrTx/>
              <a:buSzTx/>
              <a:buFontTx/>
              <a:buNone/>
              <a:tabLst/>
              <a:defRPr/>
            </a:pPr>
            <a:fld id="{B2EE81E6-8AEA-4908-9D67-20CE54F44D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92"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1419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disclaimer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b="0" i="0" u="none" strike="noStrike" kern="1200" baseline="30000" dirty="0" smtClean="0">
                <a:solidFill>
                  <a:schemeClr val="tx1"/>
                </a:solidFill>
                <a:latin typeface="+mn-lt"/>
                <a:ea typeface="+mn-ea"/>
                <a:cs typeface="+mn-cs"/>
              </a:rPr>
              <a:t>This document is not intended to be taken as advice regarding any individual situation and should not be relied upon as such. Marsh &amp; McLennan Agency, LLC shall have no obligation to update this publication and shall have no liability to you or any other party arising out of this publication or any matter contained herein. Any statements concerning actuarial, tax, accounting or legal matters are based solely on our experience as consultants and are not to be relied upon as actuarial, accounting, tax or legal advice, for which you should consult your own professional advisors. Any modeling analytics or projections are subject to inherent uncertainty and the analysis could be materially affected if any underlying assumptions, conditions, information or factors are inaccurate or incomplete or should change. Copyright © 2020 Marsh &amp; McLennan Insurance Agency LLC. All rights reserved. CA Insurance LIC 0H18131 . </a:t>
            </a:r>
            <a:r>
              <a:rPr lang="en-US" sz="1200" b="1" i="0" u="none" strike="noStrike" kern="1200" baseline="30000" dirty="0" smtClean="0">
                <a:solidFill>
                  <a:schemeClr val="tx1"/>
                </a:solidFill>
                <a:latin typeface="+mn-lt"/>
                <a:ea typeface="+mn-ea"/>
                <a:cs typeface="+mn-cs"/>
              </a:rPr>
              <a:t>MarshMMA.com”</a:t>
            </a:r>
          </a:p>
          <a:p>
            <a:endParaRPr lang="en-US" dirty="0"/>
          </a:p>
        </p:txBody>
      </p:sp>
      <p:sp>
        <p:nvSpPr>
          <p:cNvPr id="4" name="Slide Number Placeholder 3"/>
          <p:cNvSpPr>
            <a:spLocks noGrp="1"/>
          </p:cNvSpPr>
          <p:nvPr>
            <p:ph type="sldNum" sz="quarter" idx="10"/>
          </p:nvPr>
        </p:nvSpPr>
        <p:spPr/>
        <p:txBody>
          <a:bodyPr/>
          <a:lstStyle/>
          <a:p>
            <a:fld id="{FE450936-CC17-4568-AC03-B3347FAAFC81}" type="slidenum">
              <a:rPr lang="en-US" smtClean="0"/>
              <a:t>20</a:t>
            </a:fld>
            <a:endParaRPr lang="en-US"/>
          </a:p>
        </p:txBody>
      </p:sp>
    </p:spTree>
    <p:extLst>
      <p:ext uri="{BB962C8B-B14F-4D97-AF65-F5344CB8AC3E}">
        <p14:creationId xmlns:p14="http://schemas.microsoft.com/office/powerpoint/2010/main" val="2808763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Kelli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50936-CC17-4568-AC03-B3347FAAFC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096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bin Regular" panose="020B0803050202020004"/>
              </a:rPr>
              <a:t>Workers are working longer hours it feels like thanks to the pandemic</a:t>
            </a:r>
          </a:p>
          <a:p>
            <a:r>
              <a:rPr lang="en-US" sz="1200" dirty="0">
                <a:latin typeface="Cabin Regular" panose="020B0803050202020004"/>
              </a:rPr>
              <a:t>But workers are also planning on staying in the workforce longer</a:t>
            </a:r>
          </a:p>
          <a:p>
            <a:r>
              <a:rPr lang="en-US" sz="1200" dirty="0">
                <a:latin typeface="Cabin Regular" panose="020B0803050202020004"/>
              </a:rPr>
              <a:t>Longevity of careers – due to easily attainable skills and soft skills</a:t>
            </a:r>
          </a:p>
        </p:txBody>
      </p:sp>
      <p:sp>
        <p:nvSpPr>
          <p:cNvPr id="4" name="Slide Number Placeholder 3"/>
          <p:cNvSpPr>
            <a:spLocks noGrp="1"/>
          </p:cNvSpPr>
          <p:nvPr>
            <p:ph type="sldNum" sz="quarter" idx="5"/>
          </p:nvPr>
        </p:nvSpPr>
        <p:spPr/>
        <p:txBody>
          <a:bodyPr/>
          <a:lstStyle/>
          <a:p>
            <a:fld id="{FE450936-CC17-4568-AC03-B3347FAAFC81}" type="slidenum">
              <a:rPr lang="en-US" smtClean="0"/>
              <a:t>3</a:t>
            </a:fld>
            <a:endParaRPr lang="en-US"/>
          </a:p>
        </p:txBody>
      </p:sp>
    </p:spTree>
    <p:extLst>
      <p:ext uri="{BB962C8B-B14F-4D97-AF65-F5344CB8AC3E}">
        <p14:creationId xmlns:p14="http://schemas.microsoft.com/office/powerpoint/2010/main" val="1297198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Kelli</a:t>
            </a:r>
          </a:p>
        </p:txBody>
      </p:sp>
      <p:sp>
        <p:nvSpPr>
          <p:cNvPr id="4" name="Slide Number Placeholder 3"/>
          <p:cNvSpPr>
            <a:spLocks noGrp="1"/>
          </p:cNvSpPr>
          <p:nvPr>
            <p:ph type="sldNum" sz="quarter" idx="5"/>
          </p:nvPr>
        </p:nvSpPr>
        <p:spPr/>
        <p:txBody>
          <a:bodyPr/>
          <a:lstStyle/>
          <a:p>
            <a:fld id="{FE450936-CC17-4568-AC03-B3347FAAFC81}" type="slidenum">
              <a:rPr lang="en-US" smtClean="0"/>
              <a:t>4</a:t>
            </a:fld>
            <a:endParaRPr lang="en-US"/>
          </a:p>
        </p:txBody>
      </p:sp>
    </p:spTree>
    <p:extLst>
      <p:ext uri="{BB962C8B-B14F-4D97-AF65-F5344CB8AC3E}">
        <p14:creationId xmlns:p14="http://schemas.microsoft.com/office/powerpoint/2010/main" val="610987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Holly</a:t>
            </a:r>
          </a:p>
          <a:p>
            <a:r>
              <a:rPr lang="en-US" dirty="0"/>
              <a:t>Not a complete list but these are some of the services a ben admin point solution can have…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50936-CC17-4568-AC03-B3347FAAFC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11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Talent management is so much more than ATS or recruiting. </a:t>
            </a:r>
          </a:p>
          <a:p>
            <a:r>
              <a:rPr lang="en-US" dirty="0"/>
              <a:t>People analytics provides the opportunity for real time assessments of employees, not looking at a point in time 6 months ago, and can get insights and feedback that are applicable now. </a:t>
            </a:r>
          </a:p>
          <a:p>
            <a:r>
              <a:rPr lang="en-US" dirty="0"/>
              <a:t>For example: workforce planning allows you to see who has availability; what department has the most high performers and why? Who has someone that is ready for their next step, and what skills do they need? How can we promote from within?</a:t>
            </a:r>
          </a:p>
          <a:p>
            <a:r>
              <a:rPr lang="en-US" dirty="0"/>
              <a:t>Focus on engagement as the glue that binds this all together. </a:t>
            </a:r>
          </a:p>
        </p:txBody>
      </p:sp>
      <p:sp>
        <p:nvSpPr>
          <p:cNvPr id="4" name="Slide Number Placeholder 3"/>
          <p:cNvSpPr>
            <a:spLocks noGrp="1"/>
          </p:cNvSpPr>
          <p:nvPr>
            <p:ph type="sldNum" sz="quarter" idx="5"/>
          </p:nvPr>
        </p:nvSpPr>
        <p:spPr/>
        <p:txBody>
          <a:bodyPr/>
          <a:lstStyle/>
          <a:p>
            <a:fld id="{B2EE81E6-8AEA-4908-9D67-20CE54F44D74}" type="slidenum">
              <a:rPr lang="en-US" smtClean="0"/>
              <a:t>6</a:t>
            </a:fld>
            <a:endParaRPr lang="en-US" dirty="0"/>
          </a:p>
        </p:txBody>
      </p:sp>
    </p:spTree>
    <p:extLst>
      <p:ext uri="{BB962C8B-B14F-4D97-AF65-F5344CB8AC3E}">
        <p14:creationId xmlns:p14="http://schemas.microsoft.com/office/powerpoint/2010/main" val="1797948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how much it may cost if you don’t train or upskill your people</a:t>
            </a:r>
          </a:p>
          <a:p>
            <a:endParaRPr lang="en-US" dirty="0"/>
          </a:p>
          <a:p>
            <a:r>
              <a:rPr lang="en-US" dirty="0"/>
              <a:t>So we’ve talked about people analytics internally, but now let’s talk about talent outside of your organization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50936-CC17-4568-AC03-B3347FAAFC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209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Talent acquisition is the combination of talent and applicant tracking together</a:t>
            </a:r>
          </a:p>
          <a:p>
            <a:r>
              <a:rPr lang="en-US" dirty="0"/>
              <a:t>You not only have candidates applying, but you have candidate sourcing, talent pools, communication (texting, emailing, videos)</a:t>
            </a:r>
          </a:p>
          <a:p>
            <a:endParaRPr lang="en-US" dirty="0"/>
          </a:p>
          <a:p>
            <a:r>
              <a:rPr lang="en-US" dirty="0"/>
              <a:t>Passive candidates</a:t>
            </a:r>
          </a:p>
          <a:p>
            <a:r>
              <a:rPr lang="en-US" dirty="0"/>
              <a:t>Underemployed </a:t>
            </a:r>
          </a:p>
          <a:p>
            <a:r>
              <a:rPr lang="en-US" dirty="0"/>
              <a:t>Right person, right time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50936-CC17-4568-AC03-B3347FAAFC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468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E81E6-8AEA-4908-9D67-20CE54F44D74}" type="slidenum">
              <a:rPr lang="en-US" smtClean="0"/>
              <a:t>9</a:t>
            </a:fld>
            <a:endParaRPr lang="en-US" dirty="0"/>
          </a:p>
        </p:txBody>
      </p:sp>
    </p:spTree>
    <p:extLst>
      <p:ext uri="{BB962C8B-B14F-4D97-AF65-F5344CB8AC3E}">
        <p14:creationId xmlns:p14="http://schemas.microsoft.com/office/powerpoint/2010/main" val="1017502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5.png"/><Relationship Id="rId4" Type="http://schemas.openxmlformats.org/officeDocument/2006/relationships/image" Target="../media/image14.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786" y="916617"/>
            <a:ext cx="8314722" cy="690563"/>
          </a:xfrm>
        </p:spPr>
        <p:txBody>
          <a:bodyPr anchor="t"/>
          <a:lstStyle/>
          <a:p>
            <a:r>
              <a:rPr lang="en-US" dirty="0"/>
              <a:t>Click to edit Master title style</a:t>
            </a:r>
          </a:p>
        </p:txBody>
      </p:sp>
      <p:sp>
        <p:nvSpPr>
          <p:cNvPr id="3" name="Content Placeholder 2"/>
          <p:cNvSpPr>
            <a:spLocks noGrp="1"/>
          </p:cNvSpPr>
          <p:nvPr>
            <p:ph idx="1"/>
          </p:nvPr>
        </p:nvSpPr>
        <p:spPr>
          <a:xfrm>
            <a:off x="765786" y="1828800"/>
            <a:ext cx="8314722" cy="4643621"/>
          </a:xfrm>
        </p:spPr>
        <p:txBody>
          <a:bodyPr/>
          <a:lstStyle>
            <a:lvl1pPr marL="6351" indent="0">
              <a:tabLst/>
              <a:defRPr/>
            </a:lvl1pPr>
            <a:lvl3pPr>
              <a:spcBef>
                <a:spcPts val="1145"/>
              </a:spcBef>
              <a:defRPr/>
            </a:lvl3pPr>
            <a:lvl4pPr>
              <a:spcBef>
                <a:spcPts val="1145"/>
              </a:spcBef>
              <a:defRPr/>
            </a:lvl4pPr>
            <a:lvl5pPr marL="1752514" indent="-230706">
              <a:spcBef>
                <a:spcPts val="1145"/>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1A405E7D-94DA-49BD-BCA1-24437756CCF6}" type="slidenum">
              <a:rPr lang="en-US" altLang="en-US" smtClean="0"/>
              <a:pPr/>
              <a:t>‹#›</a:t>
            </a:fld>
            <a:endParaRPr lang="en-US" altLang="en-US"/>
          </a:p>
        </p:txBody>
      </p:sp>
    </p:spTree>
    <p:extLst>
      <p:ext uri="{BB962C8B-B14F-4D97-AF65-F5344CB8AC3E}">
        <p14:creationId xmlns:p14="http://schemas.microsoft.com/office/powerpoint/2010/main" val="2960326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p:cNvSpPr>
            <a:spLocks noGrp="1"/>
          </p:cNvSpPr>
          <p:nvPr>
            <p:ph type="sldNum" sz="quarter" idx="10"/>
          </p:nvPr>
        </p:nvSpPr>
        <p:spPr/>
        <p:txBody>
          <a:bodyPr/>
          <a:lstStyle>
            <a:lvl1pPr>
              <a:defRPr baseline="0">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5671E6BB-D559-F04C-B3C8-9ED594A0632E}"/>
              </a:ext>
            </a:extLst>
          </p:cNvPr>
          <p:cNvSpPr>
            <a:spLocks noGrp="1"/>
          </p:cNvSpPr>
          <p:nvPr>
            <p:ph type="body" sz="quarter" idx="11"/>
          </p:nvPr>
        </p:nvSpPr>
        <p:spPr>
          <a:xfrm>
            <a:off x="0" y="5075708"/>
            <a:ext cx="12192000" cy="1129337"/>
          </a:xfrm>
          <a:solidFill>
            <a:schemeClr val="accent2"/>
          </a:solidFill>
        </p:spPr>
        <p:txBody>
          <a:bodyPr wrap="square" lIns="274320" tIns="182880" bIns="182880" anchor="ctr">
            <a:normAutofit/>
          </a:bodyPr>
          <a:lstStyle>
            <a:lvl1pPr algn="l">
              <a:defRPr sz="3200" b="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60251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194" name="PresentationTitle"/>
          <p:cNvSpPr>
            <a:spLocks noGrp="1" noChangeArrowheads="1"/>
          </p:cNvSpPr>
          <p:nvPr>
            <p:ph type="ctrTitle" hasCustomPrompt="1"/>
            <p:custDataLst>
              <p:tags r:id="rId1"/>
            </p:custDataLst>
          </p:nvPr>
        </p:nvSpPr>
        <p:spPr>
          <a:xfrm>
            <a:off x="938785" y="2287701"/>
            <a:ext cx="7306859" cy="1270433"/>
          </a:xfrm>
        </p:spPr>
        <p:txBody>
          <a:bodyPr wrap="square" tIns="0" rIns="0" bIns="0" anchor="t" anchorCtr="0">
            <a:spAutoFit/>
          </a:bodyPr>
          <a:lstStyle>
            <a:lvl1pPr>
              <a:lnSpc>
                <a:spcPct val="86000"/>
              </a:lnSpc>
              <a:defRPr sz="4800" b="0">
                <a:solidFill>
                  <a:schemeClr val="accent1"/>
                </a:solidFill>
                <a:latin typeface="+mj-lt"/>
              </a:defRPr>
            </a:lvl1pPr>
          </a:lstStyle>
          <a:p>
            <a:pPr lvl="0"/>
            <a:r>
              <a:rPr lang="en-US" altLang="en-US" noProof="0"/>
              <a:t>Click To Edit Master Title Style</a:t>
            </a:r>
          </a:p>
        </p:txBody>
      </p:sp>
      <p:sp>
        <p:nvSpPr>
          <p:cNvPr id="8388" name="Date"/>
          <p:cNvSpPr>
            <a:spLocks noGrp="1" noChangeArrowheads="1"/>
          </p:cNvSpPr>
          <p:nvPr>
            <p:ph type="subTitle" sz="quarter" idx="1" hasCustomPrompt="1"/>
            <p:custDataLst>
              <p:tags r:id="rId2"/>
            </p:custDataLst>
          </p:nvPr>
        </p:nvSpPr>
        <p:spPr>
          <a:xfrm>
            <a:off x="937261" y="3558134"/>
            <a:ext cx="6161505" cy="408745"/>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3200">
                <a:solidFill>
                  <a:schemeClr val="accent2"/>
                </a:solidFill>
                <a:latin typeface="+mj-lt"/>
              </a:defRPr>
            </a:lvl1pPr>
          </a:lstStyle>
          <a:p>
            <a:pPr lvl="0"/>
            <a:r>
              <a:rPr lang="en-US" altLang="en-US" noProof="0"/>
              <a:t>Click To Edit Master Subtitle Style</a:t>
            </a:r>
          </a:p>
        </p:txBody>
      </p:sp>
      <p:pic>
        <p:nvPicPr>
          <p:cNvPr id="8" name="Picture 7">
            <a:extLst>
              <a:ext uri="{FF2B5EF4-FFF2-40B4-BE49-F238E27FC236}">
                <a16:creationId xmlns:a16="http://schemas.microsoft.com/office/drawing/2014/main" id="{E6F05F58-D86F-5447-84B4-3CB98312A4A9}"/>
              </a:ext>
            </a:extLst>
          </p:cNvPr>
          <p:cNvPicPr>
            <a:picLocks noChangeAspect="1"/>
          </p:cNvPicPr>
          <p:nvPr userDrawn="1"/>
        </p:nvPicPr>
        <p:blipFill rotWithShape="1">
          <a:blip r:embed="rId4"/>
          <a:srcRect r="2214"/>
          <a:stretch/>
        </p:blipFill>
        <p:spPr>
          <a:xfrm>
            <a:off x="3264795" y="0"/>
            <a:ext cx="8920788" cy="6858000"/>
          </a:xfrm>
          <a:prstGeom prst="rect">
            <a:avLst/>
          </a:prstGeom>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278" y="371275"/>
            <a:ext cx="7888240" cy="1539243"/>
          </a:xfrm>
          <a:prstGeom prst="rect">
            <a:avLst/>
          </a:prstGeom>
        </p:spPr>
      </p:pic>
      <p:sp>
        <p:nvSpPr>
          <p:cNvPr id="3" name="TextBox 2"/>
          <p:cNvSpPr txBox="1"/>
          <p:nvPr userDrawn="1"/>
        </p:nvSpPr>
        <p:spPr bwMode="gray">
          <a:xfrm>
            <a:off x="8393717" y="885086"/>
            <a:ext cx="1251647" cy="387927"/>
          </a:xfrm>
          <a:prstGeom prst="rect">
            <a:avLst/>
          </a:prstGeom>
          <a:solidFill>
            <a:schemeClr val="bg1"/>
          </a:solidFill>
          <a:ln>
            <a:noFill/>
          </a:ln>
          <a:effectLst/>
          <a:extLst/>
        </p:spPr>
        <p:txBody>
          <a:bodyPr wrap="square" lIns="0" tIns="0" rIns="0" bIns="0" rtlCol="0" anchor="b">
            <a:spAutoFit/>
          </a:bodyPr>
          <a:lstStyle/>
          <a:p>
            <a:pPr algn="l">
              <a:lnSpc>
                <a:spcPct val="114000"/>
              </a:lnSpc>
              <a:spcBef>
                <a:spcPts val="0"/>
              </a:spcBef>
            </a:pPr>
            <a:endParaRPr lang="en-US" sz="1200" dirty="0"/>
          </a:p>
        </p:txBody>
      </p:sp>
    </p:spTree>
    <p:extLst>
      <p:ext uri="{BB962C8B-B14F-4D97-AF65-F5344CB8AC3E}">
        <p14:creationId xmlns:p14="http://schemas.microsoft.com/office/powerpoint/2010/main" val="1519864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49FC86-E3CA-6F47-8724-894E22E0B704}"/>
              </a:ext>
            </a:extLst>
          </p:cNvPr>
          <p:cNvPicPr>
            <a:picLocks noChangeAspect="1"/>
          </p:cNvPicPr>
          <p:nvPr userDrawn="1"/>
        </p:nvPicPr>
        <p:blipFill>
          <a:blip r:embed="rId4"/>
          <a:stretch>
            <a:fillRect/>
          </a:stretch>
        </p:blipFill>
        <p:spPr>
          <a:xfrm>
            <a:off x="3072384" y="0"/>
            <a:ext cx="9122835" cy="6858000"/>
          </a:xfrm>
          <a:prstGeom prst="rect">
            <a:avLst/>
          </a:prstGeom>
        </p:spPr>
      </p:pic>
      <p:sp>
        <p:nvSpPr>
          <p:cNvPr id="8194" name="PresentationTitle"/>
          <p:cNvSpPr>
            <a:spLocks noGrp="1" noChangeArrowheads="1"/>
          </p:cNvSpPr>
          <p:nvPr userDrawn="1">
            <p:ph type="ctrTitle" hasCustomPrompt="1"/>
            <p:custDataLst>
              <p:tags r:id="rId1"/>
            </p:custDataLst>
          </p:nvPr>
        </p:nvSpPr>
        <p:spPr>
          <a:xfrm>
            <a:off x="938785" y="2287701"/>
            <a:ext cx="7306859" cy="1270433"/>
          </a:xfrm>
        </p:spPr>
        <p:txBody>
          <a:bodyPr wrap="square" tIns="0" rIns="0" bIns="0" anchor="t" anchorCtr="0">
            <a:spAutoFit/>
          </a:bodyPr>
          <a:lstStyle>
            <a:lvl1pPr>
              <a:lnSpc>
                <a:spcPct val="86000"/>
              </a:lnSpc>
              <a:defRPr sz="4800" b="0">
                <a:solidFill>
                  <a:schemeClr val="accent1"/>
                </a:solidFill>
                <a:latin typeface="+mj-lt"/>
              </a:defRPr>
            </a:lvl1pPr>
          </a:lstStyle>
          <a:p>
            <a:pPr lvl="0"/>
            <a:r>
              <a:rPr lang="en-US" altLang="en-US" noProof="0"/>
              <a:t>Click To Edit Master Title Style</a:t>
            </a:r>
          </a:p>
        </p:txBody>
      </p:sp>
      <p:sp>
        <p:nvSpPr>
          <p:cNvPr id="8388" name="Date"/>
          <p:cNvSpPr>
            <a:spLocks noGrp="1" noChangeArrowheads="1"/>
          </p:cNvSpPr>
          <p:nvPr userDrawn="1">
            <p:ph type="subTitle" sz="quarter" idx="1" hasCustomPrompt="1"/>
            <p:custDataLst>
              <p:tags r:id="rId2"/>
            </p:custDataLst>
          </p:nvPr>
        </p:nvSpPr>
        <p:spPr>
          <a:xfrm>
            <a:off x="937261" y="3558134"/>
            <a:ext cx="6161505" cy="408745"/>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3200">
                <a:solidFill>
                  <a:schemeClr val="accent2"/>
                </a:solidFill>
                <a:latin typeface="+mj-lt"/>
              </a:defRPr>
            </a:lvl1pPr>
          </a:lstStyle>
          <a:p>
            <a:pPr lvl="0"/>
            <a:r>
              <a:rPr lang="en-US" altLang="en-US" noProof="0"/>
              <a:t>Click To Edit Master Subtitle Style</a:t>
            </a:r>
          </a:p>
        </p:txBody>
      </p:sp>
      <p:sp>
        <p:nvSpPr>
          <p:cNvPr id="3" name="Picture Placeholder 2">
            <a:extLst>
              <a:ext uri="{FF2B5EF4-FFF2-40B4-BE49-F238E27FC236}">
                <a16:creationId xmlns:a16="http://schemas.microsoft.com/office/drawing/2014/main" id="{333F27DF-CB05-4445-AC09-FF0642465246}"/>
              </a:ext>
            </a:extLst>
          </p:cNvPr>
          <p:cNvSpPr>
            <a:spLocks noGrp="1" noChangeAspect="1"/>
          </p:cNvSpPr>
          <p:nvPr userDrawn="1">
            <p:ph type="pic" sz="quarter" idx="10"/>
          </p:nvPr>
        </p:nvSpPr>
        <p:spPr>
          <a:xfrm>
            <a:off x="8887402" y="1420064"/>
            <a:ext cx="2150533" cy="2138069"/>
          </a:xfrm>
          <a:solidFill>
            <a:schemeClr val="accent2"/>
          </a:solidFill>
          <a:ln w="38100">
            <a:solidFill>
              <a:schemeClr val="accent2"/>
            </a:solidFill>
            <a:miter lim="800000"/>
          </a:ln>
        </p:spPr>
        <p:txBody>
          <a:bodyPr/>
          <a:lstStyle/>
          <a:p>
            <a:r>
              <a:rPr lang="en-US"/>
              <a:t>Click icon to add picture</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949" y="306580"/>
            <a:ext cx="6283403" cy="1981120"/>
          </a:xfrm>
          <a:prstGeom prst="rect">
            <a:avLst/>
          </a:prstGeom>
        </p:spPr>
      </p:pic>
    </p:spTree>
    <p:extLst>
      <p:ext uri="{BB962C8B-B14F-4D97-AF65-F5344CB8AC3E}">
        <p14:creationId xmlns:p14="http://schemas.microsoft.com/office/powerpoint/2010/main" val="13544910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chor="t"/>
          <a:lstStyle/>
          <a:p>
            <a:r>
              <a:rPr lang="en-US"/>
              <a:t>Click to edit Master title style</a:t>
            </a:r>
          </a:p>
        </p:txBody>
      </p:sp>
      <p:sp>
        <p:nvSpPr>
          <p:cNvPr id="3" name="Content Placeholder 2"/>
          <p:cNvSpPr>
            <a:spLocks noGrp="1"/>
          </p:cNvSpPr>
          <p:nvPr>
            <p:ph idx="1"/>
          </p:nvPr>
        </p:nvSpPr>
        <p:spPr>
          <a:xfrm>
            <a:off x="765779" y="1828800"/>
            <a:ext cx="10756116" cy="4643621"/>
          </a:xfrm>
        </p:spPr>
        <p:txBody>
          <a:bodyPr/>
          <a:lstStyle>
            <a:lvl1pPr marL="10584" indent="0">
              <a:tabLst/>
              <a:defRPr/>
            </a:lvl1pPr>
            <a:lvl3pPr>
              <a:spcBef>
                <a:spcPts val="1144"/>
              </a:spcBef>
              <a:defRPr/>
            </a:lvl3pPr>
            <a:lvl4pPr>
              <a:spcBef>
                <a:spcPts val="1144"/>
              </a:spcBef>
              <a:defRPr/>
            </a:lvl4pPr>
            <a:lvl5pPr marL="1752556" indent="-230712">
              <a:spcBef>
                <a:spcPts val="1144"/>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A405E7D-94DA-49BD-BCA1-24437756CCF6}" type="slidenum">
              <a:rPr lang="en-US" altLang="en-US"/>
              <a:pPr/>
              <a:t>‹#›</a:t>
            </a:fld>
            <a:endParaRPr lang="en-US" altLang="en-US"/>
          </a:p>
        </p:txBody>
      </p:sp>
    </p:spTree>
    <p:extLst>
      <p:ext uri="{BB962C8B-B14F-4D97-AF65-F5344CB8AC3E}">
        <p14:creationId xmlns:p14="http://schemas.microsoft.com/office/powerpoint/2010/main" val="3681081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3" name="Content Placeholder 2"/>
          <p:cNvSpPr>
            <a:spLocks noGrp="1"/>
          </p:cNvSpPr>
          <p:nvPr>
            <p:ph idx="1"/>
          </p:nvPr>
        </p:nvSpPr>
        <p:spPr>
          <a:xfrm>
            <a:off x="765779" y="1828801"/>
            <a:ext cx="10756116" cy="4638532"/>
          </a:xfrm>
        </p:spPr>
        <p:txBody>
          <a:bodyPr/>
          <a:lstStyle>
            <a:lvl1pPr marL="10584" indent="0">
              <a:tabLst/>
              <a:defRPr/>
            </a:lvl1pPr>
            <a:lvl3pPr>
              <a:spcBef>
                <a:spcPts val="1144"/>
              </a:spcBef>
              <a:defRPr/>
            </a:lvl3pPr>
            <a:lvl4pPr>
              <a:spcBef>
                <a:spcPts val="1144"/>
              </a:spcBef>
              <a:defRPr/>
            </a:lvl4pPr>
            <a:lvl5pPr marL="1752556" indent="-230712">
              <a:spcBef>
                <a:spcPts val="1144"/>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A405E7D-94DA-49BD-BCA1-24437756CCF6}" type="slidenum">
              <a:rPr lang="en-US" altLang="en-US"/>
              <a:pPr/>
              <a:t>‹#›</a:t>
            </a:fld>
            <a:endParaRPr lang="en-US" altLang="en-US"/>
          </a:p>
        </p:txBody>
      </p:sp>
    </p:spTree>
    <p:extLst>
      <p:ext uri="{BB962C8B-B14F-4D97-AF65-F5344CB8AC3E}">
        <p14:creationId xmlns:p14="http://schemas.microsoft.com/office/powerpoint/2010/main" val="3965427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3" name="Content Placeholder 2"/>
          <p:cNvSpPr>
            <a:spLocks noGrp="1"/>
          </p:cNvSpPr>
          <p:nvPr>
            <p:ph sz="half" idx="1"/>
          </p:nvPr>
        </p:nvSpPr>
        <p:spPr>
          <a:xfrm>
            <a:off x="765778" y="1828801"/>
            <a:ext cx="5230452" cy="4481399"/>
          </a:xfrm>
        </p:spPr>
        <p:txBody>
          <a:bodyPr/>
          <a:lstStyle>
            <a:lvl1pPr>
              <a:defRPr sz="3200"/>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723" y="1828801"/>
            <a:ext cx="5332172" cy="4481399"/>
          </a:xfrm>
        </p:spPr>
        <p:txBody>
          <a:bodyPr/>
          <a:lstStyle>
            <a:lvl1pPr>
              <a:defRPr sz="3200"/>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0D226E36-1284-42E8-9ECA-E86E8FDD2FC7}" type="slidenum">
              <a:rPr lang="en-US" altLang="en-US"/>
              <a:pPr/>
              <a:t>‹#›</a:t>
            </a:fld>
            <a:endParaRPr lang="en-US" altLang="en-US"/>
          </a:p>
        </p:txBody>
      </p:sp>
    </p:spTree>
    <p:extLst>
      <p:ext uri="{BB962C8B-B14F-4D97-AF65-F5344CB8AC3E}">
        <p14:creationId xmlns:p14="http://schemas.microsoft.com/office/powerpoint/2010/main" val="2391832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5779" y="1692847"/>
            <a:ext cx="5169063" cy="482029"/>
          </a:xfrm>
        </p:spPr>
        <p:txBody>
          <a:bodyPr anchor="b">
            <a:noAutofit/>
          </a:bodyPr>
          <a:lstStyle>
            <a:lvl1pPr marL="0" indent="0">
              <a:buNone/>
              <a:defRPr sz="3200" b="0">
                <a:solidFill>
                  <a:schemeClr val="accent1"/>
                </a:solidFill>
                <a:latin typeface="+mj-lt"/>
              </a:defRPr>
            </a:lvl1pPr>
            <a:lvl2pPr marL="529059" indent="0">
              <a:buNone/>
              <a:defRPr sz="2267" b="1"/>
            </a:lvl2pPr>
            <a:lvl3pPr marL="1058118" indent="0">
              <a:buNone/>
              <a:defRPr sz="2133" b="1"/>
            </a:lvl3pPr>
            <a:lvl4pPr marL="1587176" indent="0">
              <a:buNone/>
              <a:defRPr sz="1867" b="1"/>
            </a:lvl4pPr>
            <a:lvl5pPr marL="2116235" indent="0">
              <a:buNone/>
              <a:defRPr sz="1867" b="1"/>
            </a:lvl5pPr>
            <a:lvl6pPr marL="2645293" indent="0">
              <a:buNone/>
              <a:defRPr sz="1867" b="1"/>
            </a:lvl6pPr>
            <a:lvl7pPr marL="3174351" indent="0">
              <a:buNone/>
              <a:defRPr sz="1867" b="1"/>
            </a:lvl7pPr>
            <a:lvl8pPr marL="3703410" indent="0">
              <a:buNone/>
              <a:defRPr sz="1867" b="1"/>
            </a:lvl8pPr>
            <a:lvl9pPr marL="4232469" indent="0">
              <a:buNone/>
              <a:defRPr sz="1867" b="1"/>
            </a:lvl9pPr>
          </a:lstStyle>
          <a:p>
            <a:pPr lvl="0"/>
            <a:r>
              <a:rPr lang="en-US"/>
              <a:t>Click to edit Master text styles</a:t>
            </a:r>
          </a:p>
        </p:txBody>
      </p:sp>
      <p:sp>
        <p:nvSpPr>
          <p:cNvPr id="4" name="Content Placeholder 3"/>
          <p:cNvSpPr>
            <a:spLocks noGrp="1"/>
          </p:cNvSpPr>
          <p:nvPr>
            <p:ph sz="half" idx="2"/>
          </p:nvPr>
        </p:nvSpPr>
        <p:spPr>
          <a:xfrm>
            <a:off x="765779" y="2352843"/>
            <a:ext cx="5169063" cy="3773319"/>
          </a:xfrm>
        </p:spPr>
        <p:txBody>
          <a:bodyPr/>
          <a:lstStyle>
            <a:lvl1pPr>
              <a:defRPr sz="1867"/>
            </a:lvl1pPr>
            <a:lvl2pPr>
              <a:defRPr sz="1867"/>
            </a:lvl2pPr>
            <a:lvl3pPr>
              <a:defRPr sz="1867"/>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55" y="1692847"/>
            <a:ext cx="5328140" cy="482029"/>
          </a:xfrm>
        </p:spPr>
        <p:txBody>
          <a:bodyPr anchor="b">
            <a:noAutofit/>
          </a:bodyPr>
          <a:lstStyle>
            <a:lvl1pPr marL="0" indent="0">
              <a:buNone/>
              <a:defRPr sz="3200" b="0">
                <a:solidFill>
                  <a:schemeClr val="accent1"/>
                </a:solidFill>
              </a:defRPr>
            </a:lvl1pPr>
            <a:lvl2pPr marL="529059" indent="0">
              <a:buNone/>
              <a:defRPr sz="2267" b="1"/>
            </a:lvl2pPr>
            <a:lvl3pPr marL="1058118" indent="0">
              <a:buNone/>
              <a:defRPr sz="2133" b="1"/>
            </a:lvl3pPr>
            <a:lvl4pPr marL="1587176" indent="0">
              <a:buNone/>
              <a:defRPr sz="1867" b="1"/>
            </a:lvl4pPr>
            <a:lvl5pPr marL="2116235" indent="0">
              <a:buNone/>
              <a:defRPr sz="1867" b="1"/>
            </a:lvl5pPr>
            <a:lvl6pPr marL="2645293" indent="0">
              <a:buNone/>
              <a:defRPr sz="1867" b="1"/>
            </a:lvl6pPr>
            <a:lvl7pPr marL="3174351" indent="0">
              <a:buNone/>
              <a:defRPr sz="1867" b="1"/>
            </a:lvl7pPr>
            <a:lvl8pPr marL="3703410" indent="0">
              <a:buNone/>
              <a:defRPr sz="1867" b="1"/>
            </a:lvl8pPr>
            <a:lvl9pPr marL="4232469" indent="0">
              <a:buNone/>
              <a:defRPr sz="1867" b="1"/>
            </a:lvl9pPr>
          </a:lstStyle>
          <a:p>
            <a:pPr lvl="0"/>
            <a:r>
              <a:rPr lang="en-US"/>
              <a:t>Click to edit Master text styles</a:t>
            </a:r>
          </a:p>
        </p:txBody>
      </p:sp>
      <p:sp>
        <p:nvSpPr>
          <p:cNvPr id="6" name="Content Placeholder 5"/>
          <p:cNvSpPr>
            <a:spLocks noGrp="1"/>
          </p:cNvSpPr>
          <p:nvPr>
            <p:ph sz="quarter" idx="4"/>
          </p:nvPr>
        </p:nvSpPr>
        <p:spPr>
          <a:xfrm>
            <a:off x="6193755" y="2352843"/>
            <a:ext cx="5328140" cy="3773320"/>
          </a:xfrm>
        </p:spPr>
        <p:txBody>
          <a:bodyPr/>
          <a:lstStyle>
            <a:lvl1pPr>
              <a:defRPr sz="1867"/>
            </a:lvl1pPr>
            <a:lvl2pPr>
              <a:defRPr sz="1867"/>
            </a:lvl2pPr>
            <a:lvl3pPr>
              <a:defRPr sz="1867"/>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248936C0-8840-4E76-A172-F7F4F70968E2}" type="slidenum">
              <a:rPr lang="en-US" altLang="en-US"/>
              <a:pPr/>
              <a:t>‹#›</a:t>
            </a:fld>
            <a:endParaRPr lang="en-US" altLang="en-US"/>
          </a:p>
        </p:txBody>
      </p:sp>
      <p:sp>
        <p:nvSpPr>
          <p:cNvPr id="10" name="Title 1">
            <a:extLst>
              <a:ext uri="{FF2B5EF4-FFF2-40B4-BE49-F238E27FC236}">
                <a16:creationId xmlns:a16="http://schemas.microsoft.com/office/drawing/2014/main" id="{2AC6931B-CEB9-5A40-B932-3D975FE0D85A}"/>
              </a:ext>
            </a:extLst>
          </p:cNvPr>
          <p:cNvSpPr>
            <a:spLocks noGrp="1"/>
          </p:cNvSpPr>
          <p:nvPr>
            <p:ph type="title"/>
          </p:nvPr>
        </p:nvSpPr>
        <p:spPr>
          <a:xfrm>
            <a:off x="765779" y="916617"/>
            <a:ext cx="10756116" cy="690563"/>
          </a:xfrm>
        </p:spPr>
        <p:txBody>
          <a:bodyPr anchor="t"/>
          <a:lstStyle/>
          <a:p>
            <a:r>
              <a:rPr lang="en-US"/>
              <a:t>Click to edit Master title style</a:t>
            </a:r>
          </a:p>
        </p:txBody>
      </p:sp>
    </p:spTree>
    <p:extLst>
      <p:ext uri="{BB962C8B-B14F-4D97-AF65-F5344CB8AC3E}">
        <p14:creationId xmlns:p14="http://schemas.microsoft.com/office/powerpoint/2010/main" val="3194718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sz="360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72D8573F-5CD9-42FE-9F69-80709C4A6509}" type="slidenum">
              <a:rPr lang="en-US" altLang="en-US"/>
              <a:pPr/>
              <a:t>‹#›</a:t>
            </a:fld>
            <a:endParaRPr lang="en-US" altLang="en-US"/>
          </a:p>
        </p:txBody>
      </p:sp>
    </p:spTree>
    <p:extLst>
      <p:ext uri="{BB962C8B-B14F-4D97-AF65-F5344CB8AC3E}">
        <p14:creationId xmlns:p14="http://schemas.microsoft.com/office/powerpoint/2010/main" val="286929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a:p>
        </p:txBody>
      </p:sp>
    </p:spTree>
    <p:extLst>
      <p:ext uri="{BB962C8B-B14F-4D97-AF65-F5344CB8AC3E}">
        <p14:creationId xmlns:p14="http://schemas.microsoft.com/office/powerpoint/2010/main" val="3780979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a:p>
        </p:txBody>
      </p:sp>
    </p:spTree>
    <p:extLst>
      <p:ext uri="{BB962C8B-B14F-4D97-AF65-F5344CB8AC3E}">
        <p14:creationId xmlns:p14="http://schemas.microsoft.com/office/powerpoint/2010/main" val="3179728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3"/>
            <a:ext cx="12192000" cy="6855715"/>
          </a:xfrm>
          <a:prstGeom prst="rect">
            <a:avLst/>
          </a:prstGeom>
        </p:spPr>
      </p:pic>
      <p:sp>
        <p:nvSpPr>
          <p:cNvPr id="2" name="Slide Number Placeholder 1"/>
          <p:cNvSpPr>
            <a:spLocks noGrp="1"/>
          </p:cNvSpPr>
          <p:nvPr>
            <p:ph type="sldNum" sz="quarter" idx="10"/>
          </p:nvPr>
        </p:nvSpPr>
        <p:spPr/>
        <p:txBody>
          <a:bodyPr/>
          <a:lstStyle>
            <a:lvl1pPr>
              <a:defRPr baseline="0">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CCF66F16-A99B-B34D-9F9D-7ED4E79EF348}"/>
              </a:ext>
            </a:extLst>
          </p:cNvPr>
          <p:cNvSpPr>
            <a:spLocks noGrp="1"/>
          </p:cNvSpPr>
          <p:nvPr>
            <p:ph type="body" sz="quarter" idx="11"/>
          </p:nvPr>
        </p:nvSpPr>
        <p:spPr>
          <a:xfrm>
            <a:off x="0" y="3822700"/>
            <a:ext cx="12192000" cy="1422400"/>
          </a:xfrm>
        </p:spPr>
        <p:txBody>
          <a:bodyPr anchor="ctr"/>
          <a:lstStyle>
            <a:lvl1pPr algn="ctr">
              <a:defRPr sz="3733" b="1">
                <a:solidFill>
                  <a:schemeClr val="accent2"/>
                </a:solidFill>
              </a:defRPr>
            </a:lvl1pPr>
          </a:lstStyle>
          <a:p>
            <a:pPr lvl="0"/>
            <a:r>
              <a:rPr lang="en-US" dirty="0"/>
              <a:t>Edit Master text styles</a:t>
            </a:r>
          </a:p>
        </p:txBody>
      </p:sp>
    </p:spTree>
    <p:extLst>
      <p:ext uri="{BB962C8B-B14F-4D97-AF65-F5344CB8AC3E}">
        <p14:creationId xmlns:p14="http://schemas.microsoft.com/office/powerpoint/2010/main" val="446288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a:p>
        </p:txBody>
      </p:sp>
      <p:sp>
        <p:nvSpPr>
          <p:cNvPr id="7" name="Text Placeholder 3">
            <a:extLst>
              <a:ext uri="{FF2B5EF4-FFF2-40B4-BE49-F238E27FC236}">
                <a16:creationId xmlns:a16="http://schemas.microsoft.com/office/drawing/2014/main" id="{B3D21A15-5146-0745-B27A-EDD0039D7C66}"/>
              </a:ext>
            </a:extLst>
          </p:cNvPr>
          <p:cNvSpPr>
            <a:spLocks noGrp="1"/>
          </p:cNvSpPr>
          <p:nvPr>
            <p:ph type="body" sz="quarter" idx="11"/>
          </p:nvPr>
        </p:nvSpPr>
        <p:spPr>
          <a:xfrm>
            <a:off x="0" y="5075709"/>
            <a:ext cx="12192000" cy="1129337"/>
          </a:xfrm>
          <a:solidFill>
            <a:schemeClr val="accent2"/>
          </a:solidFill>
        </p:spPr>
        <p:txBody>
          <a:bodyPr wrap="square" lIns="274320" tIns="182880" bIns="182880" anchor="ctr">
            <a:normAutofit/>
          </a:bodyPr>
          <a:lstStyle>
            <a:lvl1pPr algn="l">
              <a:defRPr sz="3200" b="0">
                <a:solidFill>
                  <a:schemeClr val="bg1"/>
                </a:solidFill>
              </a:defRPr>
            </a:lvl1pPr>
          </a:lstStyle>
          <a:p>
            <a:pPr lvl="0"/>
            <a:r>
              <a:rPr lang="en-US"/>
              <a:t>Edit Master text styles</a:t>
            </a:r>
          </a:p>
        </p:txBody>
      </p:sp>
    </p:spTree>
    <p:extLst>
      <p:ext uri="{BB962C8B-B14F-4D97-AF65-F5344CB8AC3E}">
        <p14:creationId xmlns:p14="http://schemas.microsoft.com/office/powerpoint/2010/main" val="3560914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Title 14"/>
          <p:cNvSpPr>
            <a:spLocks noGrp="1"/>
          </p:cNvSpPr>
          <p:nvPr>
            <p:ph type="title"/>
          </p:nvPr>
        </p:nvSpPr>
        <p:spPr>
          <a:xfrm>
            <a:off x="195303" y="108496"/>
            <a:ext cx="10514529" cy="481494"/>
          </a:xfrm>
          <a:prstGeom prst="rect">
            <a:avLst/>
          </a:prstGeom>
        </p:spPr>
        <p:txBody>
          <a:bodyPr/>
          <a:lstStyle>
            <a:lvl1pPr>
              <a:defRPr sz="3122"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711503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22367" indent="0" algn="ctr">
              <a:buNone/>
              <a:defRPr>
                <a:solidFill>
                  <a:schemeClr val="tx1">
                    <a:tint val="75000"/>
                  </a:schemeClr>
                </a:solidFill>
              </a:defRPr>
            </a:lvl2pPr>
            <a:lvl3pPr marL="1044734" indent="0" algn="ctr">
              <a:buNone/>
              <a:defRPr>
                <a:solidFill>
                  <a:schemeClr val="tx1">
                    <a:tint val="75000"/>
                  </a:schemeClr>
                </a:solidFill>
              </a:defRPr>
            </a:lvl3pPr>
            <a:lvl4pPr marL="1567101" indent="0" algn="ctr">
              <a:buNone/>
              <a:defRPr>
                <a:solidFill>
                  <a:schemeClr val="tx1">
                    <a:tint val="75000"/>
                  </a:schemeClr>
                </a:solidFill>
              </a:defRPr>
            </a:lvl4pPr>
            <a:lvl5pPr marL="2089468" indent="0" algn="ctr">
              <a:buNone/>
              <a:defRPr>
                <a:solidFill>
                  <a:schemeClr val="tx1">
                    <a:tint val="75000"/>
                  </a:schemeClr>
                </a:solidFill>
              </a:defRPr>
            </a:lvl5pPr>
            <a:lvl6pPr marL="2611836" indent="0" algn="ctr">
              <a:buNone/>
              <a:defRPr>
                <a:solidFill>
                  <a:schemeClr val="tx1">
                    <a:tint val="75000"/>
                  </a:schemeClr>
                </a:solidFill>
              </a:defRPr>
            </a:lvl6pPr>
            <a:lvl7pPr marL="3134203" indent="0" algn="ctr">
              <a:buNone/>
              <a:defRPr>
                <a:solidFill>
                  <a:schemeClr val="tx1">
                    <a:tint val="75000"/>
                  </a:schemeClr>
                </a:solidFill>
              </a:defRPr>
            </a:lvl7pPr>
            <a:lvl8pPr marL="3656570" indent="0" algn="ctr">
              <a:buNone/>
              <a:defRPr>
                <a:solidFill>
                  <a:schemeClr val="tx1">
                    <a:tint val="75000"/>
                  </a:schemeClr>
                </a:solidFill>
              </a:defRPr>
            </a:lvl8pPr>
            <a:lvl9pPr marL="417893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F8BFD3-0759-4299-83A5-AD94F69865A3}" type="datetimeFigureOut">
              <a:rPr lang="en-US" smtClean="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9BE779-FA63-4C7C-A1F8-A1A2247B71F5}" type="slidenum">
              <a:rPr lang="en-US" smtClean="0"/>
              <a:t>‹#›</a:t>
            </a:fld>
            <a:endParaRPr lang="en-US" dirty="0"/>
          </a:p>
        </p:txBody>
      </p:sp>
    </p:spTree>
    <p:extLst>
      <p:ext uri="{BB962C8B-B14F-4D97-AF65-F5344CB8AC3E}">
        <p14:creationId xmlns:p14="http://schemas.microsoft.com/office/powerpoint/2010/main" val="2377548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F8BFD3-0759-4299-83A5-AD94F69865A3}" type="datetimeFigureOut">
              <a:rPr lang="en-US" smtClean="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9BE779-FA63-4C7C-A1F8-A1A2247B71F5}" type="slidenum">
              <a:rPr lang="en-US" smtClean="0"/>
              <a:t>‹#›</a:t>
            </a:fld>
            <a:endParaRPr lang="en-US" dirty="0"/>
          </a:p>
        </p:txBody>
      </p:sp>
    </p:spTree>
    <p:extLst>
      <p:ext uri="{BB962C8B-B14F-4D97-AF65-F5344CB8AC3E}">
        <p14:creationId xmlns:p14="http://schemas.microsoft.com/office/powerpoint/2010/main" val="3919041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571"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248">
                <a:solidFill>
                  <a:schemeClr val="tx1">
                    <a:tint val="75000"/>
                  </a:schemeClr>
                </a:solidFill>
              </a:defRPr>
            </a:lvl1pPr>
            <a:lvl2pPr marL="522367" indent="0">
              <a:buNone/>
              <a:defRPr sz="2023">
                <a:solidFill>
                  <a:schemeClr val="tx1">
                    <a:tint val="75000"/>
                  </a:schemeClr>
                </a:solidFill>
              </a:defRPr>
            </a:lvl2pPr>
            <a:lvl3pPr marL="1044734" indent="0">
              <a:buNone/>
              <a:defRPr sz="1799">
                <a:solidFill>
                  <a:schemeClr val="tx1">
                    <a:tint val="75000"/>
                  </a:schemeClr>
                </a:solidFill>
              </a:defRPr>
            </a:lvl3pPr>
            <a:lvl4pPr marL="1567101" indent="0">
              <a:buNone/>
              <a:defRPr sz="1574">
                <a:solidFill>
                  <a:schemeClr val="tx1">
                    <a:tint val="75000"/>
                  </a:schemeClr>
                </a:solidFill>
              </a:defRPr>
            </a:lvl4pPr>
            <a:lvl5pPr marL="2089468" indent="0">
              <a:buNone/>
              <a:defRPr sz="1574">
                <a:solidFill>
                  <a:schemeClr val="tx1">
                    <a:tint val="75000"/>
                  </a:schemeClr>
                </a:solidFill>
              </a:defRPr>
            </a:lvl5pPr>
            <a:lvl6pPr marL="2611836" indent="0">
              <a:buNone/>
              <a:defRPr sz="1574">
                <a:solidFill>
                  <a:schemeClr val="tx1">
                    <a:tint val="75000"/>
                  </a:schemeClr>
                </a:solidFill>
              </a:defRPr>
            </a:lvl6pPr>
            <a:lvl7pPr marL="3134203" indent="0">
              <a:buNone/>
              <a:defRPr sz="1574">
                <a:solidFill>
                  <a:schemeClr val="tx1">
                    <a:tint val="75000"/>
                  </a:schemeClr>
                </a:solidFill>
              </a:defRPr>
            </a:lvl7pPr>
            <a:lvl8pPr marL="3656570" indent="0">
              <a:buNone/>
              <a:defRPr sz="1574">
                <a:solidFill>
                  <a:schemeClr val="tx1">
                    <a:tint val="75000"/>
                  </a:schemeClr>
                </a:solidFill>
              </a:defRPr>
            </a:lvl8pPr>
            <a:lvl9pPr marL="4178937" indent="0">
              <a:buNone/>
              <a:defRPr sz="157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F8BFD3-0759-4299-83A5-AD94F69865A3}" type="datetimeFigureOut">
              <a:rPr lang="en-US" smtClean="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9BE779-FA63-4C7C-A1F8-A1A2247B71F5}" type="slidenum">
              <a:rPr lang="en-US" smtClean="0"/>
              <a:t>‹#›</a:t>
            </a:fld>
            <a:endParaRPr lang="en-US" dirty="0"/>
          </a:p>
        </p:txBody>
      </p:sp>
    </p:spTree>
    <p:extLst>
      <p:ext uri="{BB962C8B-B14F-4D97-AF65-F5344CB8AC3E}">
        <p14:creationId xmlns:p14="http://schemas.microsoft.com/office/powerpoint/2010/main" val="3045220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0"/>
            <a:ext cx="5384800" cy="4525963"/>
          </a:xfrm>
        </p:spPr>
        <p:txBody>
          <a:bodyPr/>
          <a:lstStyle>
            <a:lvl1pPr>
              <a:defRPr sz="3222"/>
            </a:lvl1pPr>
            <a:lvl2pPr>
              <a:defRPr sz="2773"/>
            </a:lvl2pPr>
            <a:lvl3pPr>
              <a:defRPr sz="2248"/>
            </a:lvl3pPr>
            <a:lvl4pPr>
              <a:defRPr sz="2023"/>
            </a:lvl4pPr>
            <a:lvl5pPr>
              <a:defRPr sz="2023"/>
            </a:lvl5pPr>
            <a:lvl6pPr>
              <a:defRPr sz="2023"/>
            </a:lvl6pPr>
            <a:lvl7pPr>
              <a:defRPr sz="2023"/>
            </a:lvl7pPr>
            <a:lvl8pPr>
              <a:defRPr sz="2023"/>
            </a:lvl8pPr>
            <a:lvl9pPr>
              <a:defRPr sz="20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3222"/>
            </a:lvl1pPr>
            <a:lvl2pPr>
              <a:defRPr sz="2773"/>
            </a:lvl2pPr>
            <a:lvl3pPr>
              <a:defRPr sz="2248"/>
            </a:lvl3pPr>
            <a:lvl4pPr>
              <a:defRPr sz="2023"/>
            </a:lvl4pPr>
            <a:lvl5pPr>
              <a:defRPr sz="2023"/>
            </a:lvl5pPr>
            <a:lvl6pPr>
              <a:defRPr sz="2023"/>
            </a:lvl6pPr>
            <a:lvl7pPr>
              <a:defRPr sz="2023"/>
            </a:lvl7pPr>
            <a:lvl8pPr>
              <a:defRPr sz="2023"/>
            </a:lvl8pPr>
            <a:lvl9pPr>
              <a:defRPr sz="20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F8BFD3-0759-4299-83A5-AD94F69865A3}" type="datetimeFigureOut">
              <a:rPr lang="en-US" smtClean="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9BE779-FA63-4C7C-A1F8-A1A2247B71F5}" type="slidenum">
              <a:rPr lang="en-US" smtClean="0"/>
              <a:t>‹#›</a:t>
            </a:fld>
            <a:endParaRPr lang="en-US" dirty="0"/>
          </a:p>
        </p:txBody>
      </p:sp>
    </p:spTree>
    <p:extLst>
      <p:ext uri="{BB962C8B-B14F-4D97-AF65-F5344CB8AC3E}">
        <p14:creationId xmlns:p14="http://schemas.microsoft.com/office/powerpoint/2010/main" val="1682633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773" b="1"/>
            </a:lvl1pPr>
            <a:lvl2pPr marL="522367" indent="0">
              <a:buNone/>
              <a:defRPr sz="2248" b="1"/>
            </a:lvl2pPr>
            <a:lvl3pPr marL="1044734" indent="0">
              <a:buNone/>
              <a:defRPr sz="2023" b="1"/>
            </a:lvl3pPr>
            <a:lvl4pPr marL="1567101" indent="0">
              <a:buNone/>
              <a:defRPr sz="1799" b="1"/>
            </a:lvl4pPr>
            <a:lvl5pPr marL="2089468" indent="0">
              <a:buNone/>
              <a:defRPr sz="1799" b="1"/>
            </a:lvl5pPr>
            <a:lvl6pPr marL="2611836" indent="0">
              <a:buNone/>
              <a:defRPr sz="1799" b="1"/>
            </a:lvl6pPr>
            <a:lvl7pPr marL="3134203" indent="0">
              <a:buNone/>
              <a:defRPr sz="1799" b="1"/>
            </a:lvl7pPr>
            <a:lvl8pPr marL="3656570" indent="0">
              <a:buNone/>
              <a:defRPr sz="1799" b="1"/>
            </a:lvl8pPr>
            <a:lvl9pPr marL="4178937" indent="0">
              <a:buNone/>
              <a:defRPr sz="1799"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773"/>
            </a:lvl1pPr>
            <a:lvl2pPr>
              <a:defRPr sz="2248"/>
            </a:lvl2pPr>
            <a:lvl3pPr>
              <a:defRPr sz="2023"/>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773" b="1"/>
            </a:lvl1pPr>
            <a:lvl2pPr marL="522367" indent="0">
              <a:buNone/>
              <a:defRPr sz="2248" b="1"/>
            </a:lvl2pPr>
            <a:lvl3pPr marL="1044734" indent="0">
              <a:buNone/>
              <a:defRPr sz="2023" b="1"/>
            </a:lvl3pPr>
            <a:lvl4pPr marL="1567101" indent="0">
              <a:buNone/>
              <a:defRPr sz="1799" b="1"/>
            </a:lvl4pPr>
            <a:lvl5pPr marL="2089468" indent="0">
              <a:buNone/>
              <a:defRPr sz="1799" b="1"/>
            </a:lvl5pPr>
            <a:lvl6pPr marL="2611836" indent="0">
              <a:buNone/>
              <a:defRPr sz="1799" b="1"/>
            </a:lvl6pPr>
            <a:lvl7pPr marL="3134203" indent="0">
              <a:buNone/>
              <a:defRPr sz="1799" b="1"/>
            </a:lvl7pPr>
            <a:lvl8pPr marL="3656570" indent="0">
              <a:buNone/>
              <a:defRPr sz="1799" b="1"/>
            </a:lvl8pPr>
            <a:lvl9pPr marL="4178937" indent="0">
              <a:buNone/>
              <a:defRPr sz="1799"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773"/>
            </a:lvl1pPr>
            <a:lvl2pPr>
              <a:defRPr sz="2248"/>
            </a:lvl2pPr>
            <a:lvl3pPr>
              <a:defRPr sz="2023"/>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F8BFD3-0759-4299-83A5-AD94F69865A3}" type="datetimeFigureOut">
              <a:rPr lang="en-US" smtClean="0"/>
              <a:t>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9BE779-FA63-4C7C-A1F8-A1A2247B71F5}" type="slidenum">
              <a:rPr lang="en-US" smtClean="0"/>
              <a:t>‹#›</a:t>
            </a:fld>
            <a:endParaRPr lang="en-US" dirty="0"/>
          </a:p>
        </p:txBody>
      </p:sp>
    </p:spTree>
    <p:extLst>
      <p:ext uri="{BB962C8B-B14F-4D97-AF65-F5344CB8AC3E}">
        <p14:creationId xmlns:p14="http://schemas.microsoft.com/office/powerpoint/2010/main" val="3895258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F8BFD3-0759-4299-83A5-AD94F69865A3}" type="datetimeFigureOut">
              <a:rPr lang="en-US" smtClean="0"/>
              <a:t>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9BE779-FA63-4C7C-A1F8-A1A2247B71F5}" type="slidenum">
              <a:rPr lang="en-US" smtClean="0"/>
              <a:t>‹#›</a:t>
            </a:fld>
            <a:endParaRPr lang="en-US" dirty="0"/>
          </a:p>
        </p:txBody>
      </p:sp>
    </p:spTree>
    <p:extLst>
      <p:ext uri="{BB962C8B-B14F-4D97-AF65-F5344CB8AC3E}">
        <p14:creationId xmlns:p14="http://schemas.microsoft.com/office/powerpoint/2010/main" val="2781519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8BFD3-0759-4299-83A5-AD94F69865A3}" type="datetimeFigureOut">
              <a:rPr lang="en-US" smtClean="0"/>
              <a:t>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9BE779-FA63-4C7C-A1F8-A1A2247B71F5}" type="slidenum">
              <a:rPr lang="en-US" smtClean="0"/>
              <a:t>‹#›</a:t>
            </a:fld>
            <a:endParaRPr lang="en-US" dirty="0"/>
          </a:p>
        </p:txBody>
      </p:sp>
    </p:spTree>
    <p:extLst>
      <p:ext uri="{BB962C8B-B14F-4D97-AF65-F5344CB8AC3E}">
        <p14:creationId xmlns:p14="http://schemas.microsoft.com/office/powerpoint/2010/main" val="1896767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248" b="1"/>
            </a:lvl1pPr>
          </a:lstStyle>
          <a:p>
            <a:r>
              <a:rPr lang="en-US"/>
              <a:t>Click to edit Master title style</a:t>
            </a:r>
          </a:p>
        </p:txBody>
      </p:sp>
      <p:sp>
        <p:nvSpPr>
          <p:cNvPr id="3" name="Content Placeholder 2"/>
          <p:cNvSpPr>
            <a:spLocks noGrp="1"/>
          </p:cNvSpPr>
          <p:nvPr>
            <p:ph idx="1"/>
          </p:nvPr>
        </p:nvSpPr>
        <p:spPr>
          <a:xfrm>
            <a:off x="4766734" y="273051"/>
            <a:ext cx="6815667" cy="5853113"/>
          </a:xfrm>
        </p:spPr>
        <p:txBody>
          <a:bodyPr/>
          <a:lstStyle>
            <a:lvl1pPr>
              <a:defRPr sz="3672"/>
            </a:lvl1pPr>
            <a:lvl2pPr>
              <a:defRPr sz="3222"/>
            </a:lvl2pPr>
            <a:lvl3pPr>
              <a:defRPr sz="2773"/>
            </a:lvl3pPr>
            <a:lvl4pPr>
              <a:defRPr sz="2248"/>
            </a:lvl4pPr>
            <a:lvl5pPr>
              <a:defRPr sz="2248"/>
            </a:lvl5pPr>
            <a:lvl6pPr>
              <a:defRPr sz="2248"/>
            </a:lvl6pPr>
            <a:lvl7pPr>
              <a:defRPr sz="2248"/>
            </a:lvl7pPr>
            <a:lvl8pPr>
              <a:defRPr sz="2248"/>
            </a:lvl8pPr>
            <a:lvl9pPr>
              <a:defRPr sz="22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574"/>
            </a:lvl1pPr>
            <a:lvl2pPr marL="522367" indent="0">
              <a:buNone/>
              <a:defRPr sz="1349"/>
            </a:lvl2pPr>
            <a:lvl3pPr marL="1044734" indent="0">
              <a:buNone/>
              <a:defRPr sz="1124"/>
            </a:lvl3pPr>
            <a:lvl4pPr marL="1567101" indent="0">
              <a:buNone/>
              <a:defRPr sz="1049"/>
            </a:lvl4pPr>
            <a:lvl5pPr marL="2089468" indent="0">
              <a:buNone/>
              <a:defRPr sz="1049"/>
            </a:lvl5pPr>
            <a:lvl6pPr marL="2611836" indent="0">
              <a:buNone/>
              <a:defRPr sz="1049"/>
            </a:lvl6pPr>
            <a:lvl7pPr marL="3134203" indent="0">
              <a:buNone/>
              <a:defRPr sz="1049"/>
            </a:lvl7pPr>
            <a:lvl8pPr marL="3656570" indent="0">
              <a:buNone/>
              <a:defRPr sz="1049"/>
            </a:lvl8pPr>
            <a:lvl9pPr marL="4178937"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26F8BFD3-0759-4299-83A5-AD94F69865A3}" type="datetimeFigureOut">
              <a:rPr lang="en-US" smtClean="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9BE779-FA63-4C7C-A1F8-A1A2247B71F5}" type="slidenum">
              <a:rPr lang="en-US" smtClean="0"/>
              <a:t>‹#›</a:t>
            </a:fld>
            <a:endParaRPr lang="en-US" dirty="0"/>
          </a:p>
        </p:txBody>
      </p:sp>
    </p:spTree>
    <p:extLst>
      <p:ext uri="{BB962C8B-B14F-4D97-AF65-F5344CB8AC3E}">
        <p14:creationId xmlns:p14="http://schemas.microsoft.com/office/powerpoint/2010/main" val="4236611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 y="0"/>
            <a:ext cx="12190647" cy="6858000"/>
          </a:xfrm>
          <a:prstGeom prst="rect">
            <a:avLst/>
          </a:prstGeom>
        </p:spPr>
      </p:pic>
      <p:sp>
        <p:nvSpPr>
          <p:cNvPr id="2" name="Slide Number Placeholder 1"/>
          <p:cNvSpPr>
            <a:spLocks noGrp="1"/>
          </p:cNvSpPr>
          <p:nvPr>
            <p:ph type="sldNum" sz="quarter" idx="10"/>
          </p:nvPr>
        </p:nvSpPr>
        <p:spPr/>
        <p:txBody>
          <a:bodyPr/>
          <a:lstStyle>
            <a:lvl1pPr>
              <a:defRPr>
                <a:solidFill>
                  <a:schemeClr val="bg1"/>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CCF66F16-A99B-B34D-9F9D-7ED4E79EF348}"/>
              </a:ext>
            </a:extLst>
          </p:cNvPr>
          <p:cNvSpPr>
            <a:spLocks noGrp="1"/>
          </p:cNvSpPr>
          <p:nvPr>
            <p:ph type="body" sz="quarter" idx="11"/>
          </p:nvPr>
        </p:nvSpPr>
        <p:spPr>
          <a:xfrm>
            <a:off x="0" y="3822700"/>
            <a:ext cx="12192000" cy="1422400"/>
          </a:xfrm>
        </p:spPr>
        <p:txBody>
          <a:bodyPr anchor="ctr"/>
          <a:lstStyle>
            <a:lvl1pPr algn="ctr">
              <a:defRPr sz="3733"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125809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248"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672"/>
            </a:lvl1pPr>
            <a:lvl2pPr marL="522367" indent="0">
              <a:buNone/>
              <a:defRPr sz="3222"/>
            </a:lvl2pPr>
            <a:lvl3pPr marL="1044734" indent="0">
              <a:buNone/>
              <a:defRPr sz="2773"/>
            </a:lvl3pPr>
            <a:lvl4pPr marL="1567101" indent="0">
              <a:buNone/>
              <a:defRPr sz="2248"/>
            </a:lvl4pPr>
            <a:lvl5pPr marL="2089468" indent="0">
              <a:buNone/>
              <a:defRPr sz="2248"/>
            </a:lvl5pPr>
            <a:lvl6pPr marL="2611836" indent="0">
              <a:buNone/>
              <a:defRPr sz="2248"/>
            </a:lvl6pPr>
            <a:lvl7pPr marL="3134203" indent="0">
              <a:buNone/>
              <a:defRPr sz="2248"/>
            </a:lvl7pPr>
            <a:lvl8pPr marL="3656570" indent="0">
              <a:buNone/>
              <a:defRPr sz="2248"/>
            </a:lvl8pPr>
            <a:lvl9pPr marL="4178937" indent="0">
              <a:buNone/>
              <a:defRPr sz="2248"/>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574"/>
            </a:lvl1pPr>
            <a:lvl2pPr marL="522367" indent="0">
              <a:buNone/>
              <a:defRPr sz="1349"/>
            </a:lvl2pPr>
            <a:lvl3pPr marL="1044734" indent="0">
              <a:buNone/>
              <a:defRPr sz="1124"/>
            </a:lvl3pPr>
            <a:lvl4pPr marL="1567101" indent="0">
              <a:buNone/>
              <a:defRPr sz="1049"/>
            </a:lvl4pPr>
            <a:lvl5pPr marL="2089468" indent="0">
              <a:buNone/>
              <a:defRPr sz="1049"/>
            </a:lvl5pPr>
            <a:lvl6pPr marL="2611836" indent="0">
              <a:buNone/>
              <a:defRPr sz="1049"/>
            </a:lvl6pPr>
            <a:lvl7pPr marL="3134203" indent="0">
              <a:buNone/>
              <a:defRPr sz="1049"/>
            </a:lvl7pPr>
            <a:lvl8pPr marL="3656570" indent="0">
              <a:buNone/>
              <a:defRPr sz="1049"/>
            </a:lvl8pPr>
            <a:lvl9pPr marL="4178937"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26F8BFD3-0759-4299-83A5-AD94F69865A3}" type="datetimeFigureOut">
              <a:rPr lang="en-US" smtClean="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9BE779-FA63-4C7C-A1F8-A1A2247B71F5}" type="slidenum">
              <a:rPr lang="en-US" smtClean="0"/>
              <a:t>‹#›</a:t>
            </a:fld>
            <a:endParaRPr lang="en-US" dirty="0"/>
          </a:p>
        </p:txBody>
      </p:sp>
    </p:spTree>
    <p:extLst>
      <p:ext uri="{BB962C8B-B14F-4D97-AF65-F5344CB8AC3E}">
        <p14:creationId xmlns:p14="http://schemas.microsoft.com/office/powerpoint/2010/main" val="4276337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F8BFD3-0759-4299-83A5-AD94F69865A3}" type="datetimeFigureOut">
              <a:rPr lang="en-US" smtClean="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9BE779-FA63-4C7C-A1F8-A1A2247B71F5}" type="slidenum">
              <a:rPr lang="en-US" smtClean="0"/>
              <a:t>‹#›</a:t>
            </a:fld>
            <a:endParaRPr lang="en-US" dirty="0"/>
          </a:p>
        </p:txBody>
      </p:sp>
    </p:spTree>
    <p:extLst>
      <p:ext uri="{BB962C8B-B14F-4D97-AF65-F5344CB8AC3E}">
        <p14:creationId xmlns:p14="http://schemas.microsoft.com/office/powerpoint/2010/main" val="38413024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F8BFD3-0759-4299-83A5-AD94F69865A3}" type="datetimeFigureOut">
              <a:rPr lang="en-US" smtClean="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9BE779-FA63-4C7C-A1F8-A1A2247B71F5}" type="slidenum">
              <a:rPr lang="en-US" smtClean="0"/>
              <a:t>‹#›</a:t>
            </a:fld>
            <a:endParaRPr lang="en-US" dirty="0"/>
          </a:p>
        </p:txBody>
      </p:sp>
    </p:spTree>
    <p:extLst>
      <p:ext uri="{BB962C8B-B14F-4D97-AF65-F5344CB8AC3E}">
        <p14:creationId xmlns:p14="http://schemas.microsoft.com/office/powerpoint/2010/main" val="2228680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Title 14"/>
          <p:cNvSpPr>
            <a:spLocks noGrp="1"/>
          </p:cNvSpPr>
          <p:nvPr>
            <p:ph type="title"/>
          </p:nvPr>
        </p:nvSpPr>
        <p:spPr>
          <a:xfrm>
            <a:off x="195302" y="108496"/>
            <a:ext cx="10514529" cy="481494"/>
          </a:xfrm>
          <a:prstGeom prst="rect">
            <a:avLst/>
          </a:prstGeom>
        </p:spPr>
        <p:txBody>
          <a:bodyPr/>
          <a:lstStyle>
            <a:lvl1pPr>
              <a:defRPr sz="2773"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683176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15" name="Title 14"/>
          <p:cNvSpPr>
            <a:spLocks noGrp="1"/>
          </p:cNvSpPr>
          <p:nvPr>
            <p:ph type="title"/>
          </p:nvPr>
        </p:nvSpPr>
        <p:spPr>
          <a:xfrm>
            <a:off x="195302" y="108496"/>
            <a:ext cx="10514529" cy="481494"/>
          </a:xfrm>
          <a:prstGeom prst="rect">
            <a:avLst/>
          </a:prstGeom>
        </p:spPr>
        <p:txBody>
          <a:bodyPr/>
          <a:lstStyle>
            <a:lvl1pPr>
              <a:defRPr sz="2773"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7782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Blank">
    <p:bg>
      <p:bgPr>
        <a:blipFill dpi="0" rotWithShape="1">
          <a:blip r:embed="rId2">
            <a:lum/>
          </a:blip>
          <a:srcRect/>
          <a:stretch>
            <a:fillRect t="-17000" r="-1000" b="-41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F4227B-0CF2-A048-8F0B-0240FDCB0371}"/>
              </a:ext>
            </a:extLst>
          </p:cNvPr>
          <p:cNvPicPr>
            <a:picLocks noChangeAspect="1"/>
          </p:cNvPicPr>
          <p:nvPr userDrawn="1"/>
        </p:nvPicPr>
        <p:blipFill>
          <a:blip r:embed="rId3"/>
          <a:stretch>
            <a:fillRect/>
          </a:stretch>
        </p:blipFill>
        <p:spPr>
          <a:xfrm>
            <a:off x="4059441" y="2243268"/>
            <a:ext cx="4073119" cy="573739"/>
          </a:xfrm>
          <a:prstGeom prst="rect">
            <a:avLst/>
          </a:prstGeom>
        </p:spPr>
      </p:pic>
      <p:sp>
        <p:nvSpPr>
          <p:cNvPr id="3" name="TextBox 2">
            <a:extLst>
              <a:ext uri="{FF2B5EF4-FFF2-40B4-BE49-F238E27FC236}">
                <a16:creationId xmlns:a16="http://schemas.microsoft.com/office/drawing/2014/main" id="{EEFFF25C-47AE-1F46-B219-E42E3866020B}"/>
              </a:ext>
            </a:extLst>
          </p:cNvPr>
          <p:cNvSpPr txBox="1"/>
          <p:nvPr userDrawn="1"/>
        </p:nvSpPr>
        <p:spPr bwMode="gray">
          <a:xfrm>
            <a:off x="3998976" y="3429001"/>
            <a:ext cx="4200808" cy="2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algn="ctr">
              <a:lnSpc>
                <a:spcPct val="114000"/>
              </a:lnSpc>
              <a:spcBef>
                <a:spcPts val="0"/>
              </a:spcBef>
            </a:pPr>
            <a:r>
              <a:rPr lang="en-US" sz="1600" b="1">
                <a:solidFill>
                  <a:schemeClr val="accent1"/>
                </a:solidFill>
              </a:rPr>
              <a:t>MarshMMA.com</a:t>
            </a:r>
          </a:p>
        </p:txBody>
      </p:sp>
      <p:sp>
        <p:nvSpPr>
          <p:cNvPr id="4" name="TextBox 3">
            <a:extLst>
              <a:ext uri="{FF2B5EF4-FFF2-40B4-BE49-F238E27FC236}">
                <a16:creationId xmlns:a16="http://schemas.microsoft.com/office/drawing/2014/main" id="{CEED7C95-818C-3349-B9A3-B697A919EFC2}"/>
              </a:ext>
            </a:extLst>
          </p:cNvPr>
          <p:cNvSpPr txBox="1"/>
          <p:nvPr userDrawn="1"/>
        </p:nvSpPr>
        <p:spPr bwMode="gray">
          <a:xfrm>
            <a:off x="660980" y="5368016"/>
            <a:ext cx="1087779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baseline="30000" dirty="0" smtClean="0">
                <a:solidFill>
                  <a:schemeClr val="tx1"/>
                </a:solidFill>
                <a:effectLst/>
                <a:latin typeface="+mn-lt"/>
                <a:ea typeface="+mn-ea"/>
                <a:cs typeface="+mn-cs"/>
              </a:rPr>
              <a:t>This document is not intended to be taken as advice regarding any individual situation and should not be relied upon as such. Marsh &amp; McLennan Agency, LLC shall have no obligation to update this publication and shall have no liability to you or any other party arising out of this publication or any matter contained herein. Any statements concerning actuarial, tax, accounting or legal matters are based solely on our experience as consultants and are not to be relied upon as actuarial, accounting, tax or legal advice, for which you should consult your own professional advisors. Any modeling analytics or projections are subject to inherent uncertainty and the analysis could be materially affected if any underlying assumptions, conditions, information or factors are inaccurate or incomplete or should change.  Copyright © 2020 Marsh &amp; McLennan Insurance Agency LLC.  C A Insurance LIC OH18131 . </a:t>
            </a:r>
            <a:r>
              <a:rPr lang="en-US" sz="1800" b="1" kern="1200" baseline="30000" dirty="0" smtClean="0">
                <a:solidFill>
                  <a:schemeClr val="tx1"/>
                </a:solidFill>
                <a:effectLst/>
                <a:latin typeface="+mn-lt"/>
                <a:ea typeface="+mn-ea"/>
                <a:cs typeface="+mn-cs"/>
              </a:rPr>
              <a:t>MarshMMA.com</a:t>
            </a:r>
            <a:r>
              <a:rPr lang="en-US" sz="1800" kern="1200" baseline="30000" dirty="0" smtClean="0">
                <a:solidFill>
                  <a:schemeClr val="tx1"/>
                </a:solidFill>
                <a:effectLst/>
                <a:latin typeface="+mn-lt"/>
                <a:ea typeface="+mn-ea"/>
                <a:cs typeface="+mn-cs"/>
              </a:rPr>
              <a:t>..</a:t>
            </a:r>
            <a:r>
              <a:rPr lang="en-US" sz="800" b="0" i="0" baseline="0" dirty="0" smtClean="0">
                <a:solidFill>
                  <a:schemeClr val="tx2">
                    <a:lumMod val="60000"/>
                    <a:lumOff val="40000"/>
                  </a:schemeClr>
                </a:solidFill>
                <a:effectLst/>
                <a:latin typeface="Arial" panose="020B0604020202020204" pitchFamily="34" charset="0"/>
                <a:cs typeface="Arial" panose="020B0604020202020204" pitchFamily="34" charset="0"/>
              </a:rPr>
              <a:t>. </a:t>
            </a:r>
            <a:endParaRPr lang="en-US" sz="800" b="0" i="0" baseline="0" dirty="0">
              <a:solidFill>
                <a:schemeClr val="tx2">
                  <a:lumMod val="60000"/>
                  <a:lumOff val="4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3973901"/>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 y="0"/>
            <a:ext cx="12190647" cy="6858000"/>
          </a:xfrm>
          <a:prstGeom prst="rect">
            <a:avLst/>
          </a:prstGeom>
        </p:spPr>
      </p:pic>
      <p:sp>
        <p:nvSpPr>
          <p:cNvPr id="2" name="Slide Number Placeholder 1"/>
          <p:cNvSpPr>
            <a:spLocks noGrp="1"/>
          </p:cNvSpPr>
          <p:nvPr>
            <p:ph type="sldNum" sz="quarter" idx="10"/>
          </p:nvPr>
        </p:nvSpPr>
        <p:spPr/>
        <p:txBody>
          <a:bodyPr/>
          <a:lstStyle>
            <a:lvl1pPr>
              <a:defRPr>
                <a:solidFill>
                  <a:schemeClr val="bg1"/>
                </a:solidFill>
              </a:defRPr>
            </a:lvl1pPr>
          </a:lstStyle>
          <a:p>
            <a:fld id="{22710089-84E2-4BA9-BD58-11176BBF32C3}" type="slidenum">
              <a:rPr lang="en-US" altLang="en-US" smtClean="0"/>
              <a:pPr/>
              <a:t>‹#›</a:t>
            </a:fld>
            <a:endParaRPr lang="en-US" altLang="en-US" dirty="0"/>
          </a:p>
        </p:txBody>
      </p:sp>
      <p:sp>
        <p:nvSpPr>
          <p:cNvPr id="3" name="Text Placeholder 3">
            <a:extLst>
              <a:ext uri="{FF2B5EF4-FFF2-40B4-BE49-F238E27FC236}">
                <a16:creationId xmlns:a16="http://schemas.microsoft.com/office/drawing/2014/main" id="{2D3F3B73-4106-9C4D-A123-6284AF236068}"/>
              </a:ext>
            </a:extLst>
          </p:cNvPr>
          <p:cNvSpPr>
            <a:spLocks noGrp="1"/>
          </p:cNvSpPr>
          <p:nvPr>
            <p:ph type="body" sz="quarter" idx="11"/>
          </p:nvPr>
        </p:nvSpPr>
        <p:spPr>
          <a:xfrm>
            <a:off x="0" y="3822700"/>
            <a:ext cx="12192000" cy="1422400"/>
          </a:xfrm>
        </p:spPr>
        <p:txBody>
          <a:bodyPr anchor="ctr"/>
          <a:lstStyle>
            <a:lvl1pPr algn="ctr">
              <a:defRPr sz="3733"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84859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3"/>
            <a:ext cx="12192000" cy="6855715"/>
          </a:xfrm>
          <a:prstGeom prst="rect">
            <a:avLst/>
          </a:prstGeom>
        </p:spPr>
      </p:pic>
      <p:sp>
        <p:nvSpPr>
          <p:cNvPr id="2" name="Slide Number Placeholder 1"/>
          <p:cNvSpPr>
            <a:spLocks noGrp="1"/>
          </p:cNvSpPr>
          <p:nvPr>
            <p:ph type="sldNum" sz="quarter" idx="10"/>
          </p:nvPr>
        </p:nvSpPr>
        <p:spPr/>
        <p:txBody>
          <a:bodyPr/>
          <a:lstStyle>
            <a:lvl1pPr>
              <a:defRPr>
                <a:solidFill>
                  <a:schemeClr val="bg1"/>
                </a:solidFill>
              </a:defRPr>
            </a:lvl1pPr>
          </a:lstStyle>
          <a:p>
            <a:fld id="{22710089-84E2-4BA9-BD58-11176BBF32C3}" type="slidenum">
              <a:rPr lang="en-US" altLang="en-US" smtClean="0"/>
              <a:pPr/>
              <a:t>‹#›</a:t>
            </a:fld>
            <a:endParaRPr lang="en-US" altLang="en-US" dirty="0"/>
          </a:p>
        </p:txBody>
      </p:sp>
      <p:sp>
        <p:nvSpPr>
          <p:cNvPr id="3" name="Text Placeholder 3">
            <a:extLst>
              <a:ext uri="{FF2B5EF4-FFF2-40B4-BE49-F238E27FC236}">
                <a16:creationId xmlns:a16="http://schemas.microsoft.com/office/drawing/2014/main" id="{1B8111D3-8DD3-9E41-AD81-D20B5644C3CB}"/>
              </a:ext>
            </a:extLst>
          </p:cNvPr>
          <p:cNvSpPr>
            <a:spLocks noGrp="1"/>
          </p:cNvSpPr>
          <p:nvPr>
            <p:ph type="body" sz="quarter" idx="11"/>
          </p:nvPr>
        </p:nvSpPr>
        <p:spPr>
          <a:xfrm>
            <a:off x="0" y="3822700"/>
            <a:ext cx="12192000" cy="1422400"/>
          </a:xfrm>
        </p:spPr>
        <p:txBody>
          <a:bodyPr anchor="ctr"/>
          <a:lstStyle>
            <a:lvl1pPr algn="ctr">
              <a:defRPr sz="3733"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577170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
        <p:nvSpPr>
          <p:cNvPr id="3" name="Text Placeholder 3">
            <a:extLst>
              <a:ext uri="{FF2B5EF4-FFF2-40B4-BE49-F238E27FC236}">
                <a16:creationId xmlns:a16="http://schemas.microsoft.com/office/drawing/2014/main" id="{A0051D48-6995-6744-AEFE-B6DFE4AB7AD2}"/>
              </a:ext>
            </a:extLst>
          </p:cNvPr>
          <p:cNvSpPr>
            <a:spLocks noGrp="1"/>
          </p:cNvSpPr>
          <p:nvPr>
            <p:ph type="body" sz="quarter" idx="11"/>
          </p:nvPr>
        </p:nvSpPr>
        <p:spPr>
          <a:xfrm>
            <a:off x="0" y="3822700"/>
            <a:ext cx="12192000" cy="1422400"/>
          </a:xfrm>
        </p:spPr>
        <p:txBody>
          <a:bodyPr anchor="ctr"/>
          <a:lstStyle>
            <a:lvl1pPr algn="ctr">
              <a:defRPr sz="3733"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73736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3"/>
            <a:ext cx="12192000" cy="6855715"/>
          </a:xfrm>
          <a:prstGeom prst="rect">
            <a:avLst/>
          </a:prstGeom>
        </p:spPr>
      </p:pic>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a:p>
        </p:txBody>
      </p:sp>
      <p:sp>
        <p:nvSpPr>
          <p:cNvPr id="3" name="Text Placeholder 3">
            <a:extLst>
              <a:ext uri="{FF2B5EF4-FFF2-40B4-BE49-F238E27FC236}">
                <a16:creationId xmlns:a16="http://schemas.microsoft.com/office/drawing/2014/main" id="{29D23841-3BD3-434E-92CE-DD0AB9DB510C}"/>
              </a:ext>
            </a:extLst>
          </p:cNvPr>
          <p:cNvSpPr>
            <a:spLocks noGrp="1"/>
          </p:cNvSpPr>
          <p:nvPr>
            <p:ph type="body" sz="quarter" idx="11"/>
          </p:nvPr>
        </p:nvSpPr>
        <p:spPr>
          <a:xfrm>
            <a:off x="0" y="3822700"/>
            <a:ext cx="12192000" cy="1422400"/>
          </a:xfrm>
        </p:spPr>
        <p:txBody>
          <a:bodyPr anchor="ctr"/>
          <a:lstStyle>
            <a:lvl1pPr algn="ctr">
              <a:defRPr sz="3733"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41045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p:cNvSpPr>
            <a:spLocks noGrp="1"/>
          </p:cNvSpPr>
          <p:nvPr>
            <p:ph type="sldNum" sz="quarter" idx="10"/>
          </p:nvPr>
        </p:nvSpPr>
        <p:spPr/>
        <p:txBody>
          <a:bodyPr/>
          <a:lstStyle>
            <a:lvl1pPr>
              <a:defRPr baseline="0">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EC097214-6113-1947-B81B-42D2021D0855}"/>
              </a:ext>
            </a:extLst>
          </p:cNvPr>
          <p:cNvSpPr>
            <a:spLocks noGrp="1"/>
          </p:cNvSpPr>
          <p:nvPr>
            <p:ph type="body" sz="quarter" idx="11"/>
          </p:nvPr>
        </p:nvSpPr>
        <p:spPr>
          <a:xfrm>
            <a:off x="0" y="5209479"/>
            <a:ext cx="12192000" cy="861774"/>
          </a:xfrm>
          <a:solidFill>
            <a:schemeClr val="accent2"/>
          </a:solidFill>
        </p:spPr>
        <p:txBody>
          <a:bodyPr wrap="square" lIns="274320" tIns="182880" bIns="182880" anchor="ctr">
            <a:spAutoFit/>
          </a:bodyPr>
          <a:lstStyle>
            <a:lvl1pPr algn="l">
              <a:defRPr sz="3200" b="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627066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a:p>
        </p:txBody>
      </p:sp>
      <p:sp>
        <p:nvSpPr>
          <p:cNvPr id="7" name="Text Placeholder 3">
            <a:extLst>
              <a:ext uri="{FF2B5EF4-FFF2-40B4-BE49-F238E27FC236}">
                <a16:creationId xmlns:a16="http://schemas.microsoft.com/office/drawing/2014/main" id="{B3D21A15-5146-0745-B27A-EDD0039D7C66}"/>
              </a:ext>
            </a:extLst>
          </p:cNvPr>
          <p:cNvSpPr>
            <a:spLocks noGrp="1"/>
          </p:cNvSpPr>
          <p:nvPr>
            <p:ph type="body" sz="quarter" idx="11"/>
          </p:nvPr>
        </p:nvSpPr>
        <p:spPr>
          <a:xfrm>
            <a:off x="0" y="5075708"/>
            <a:ext cx="12192000" cy="1129337"/>
          </a:xfrm>
          <a:solidFill>
            <a:schemeClr val="accent2"/>
          </a:solidFill>
        </p:spPr>
        <p:txBody>
          <a:bodyPr wrap="square" lIns="274320" tIns="182880" bIns="182880" anchor="ctr">
            <a:normAutofit/>
          </a:bodyPr>
          <a:lstStyle>
            <a:lvl1pPr algn="l">
              <a:defRPr sz="3200" b="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803051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7.xml"/><Relationship Id="rId18" Type="http://schemas.openxmlformats.org/officeDocument/2006/relationships/tags" Target="../tags/tag1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17" Type="http://schemas.openxmlformats.org/officeDocument/2006/relationships/tags" Target="../tags/tag11.xml"/><Relationship Id="rId2" Type="http://schemas.openxmlformats.org/officeDocument/2006/relationships/slideLayout" Target="../slideLayouts/slideLayout12.xml"/><Relationship Id="rId16" Type="http://schemas.openxmlformats.org/officeDocument/2006/relationships/tags" Target="../tags/tag1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ags" Target="../tags/tag9.xml"/><Relationship Id="rId10" Type="http://schemas.openxmlformats.org/officeDocument/2006/relationships/slideLayout" Target="../slideLayouts/slideLayout20.xml"/><Relationship Id="rId19" Type="http://schemas.openxmlformats.org/officeDocument/2006/relationships/image" Target="../media/image11.jpe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ags" Target="../tags/tag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2"/>
            </p:custDataLst>
          </p:nvPr>
        </p:nvSpPr>
        <p:spPr bwMode="gray">
          <a:xfrm>
            <a:off x="765786" y="916619"/>
            <a:ext cx="10756116" cy="912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p>
            <a:pPr lvl="0">
              <a:lnSpc>
                <a:spcPct val="114000"/>
              </a:lnSpc>
              <a:spcBef>
                <a:spcPts val="361"/>
              </a:spcBef>
            </a:pPr>
            <a:r>
              <a:rPr lang="en-US" altLang="en-US" dirty="0"/>
              <a:t>Click to edit Master title style</a:t>
            </a:r>
          </a:p>
        </p:txBody>
      </p:sp>
      <p:sp>
        <p:nvSpPr>
          <p:cNvPr id="1027" name="BodyText"/>
          <p:cNvSpPr>
            <a:spLocks noGrp="1" noChangeArrowheads="1"/>
          </p:cNvSpPr>
          <p:nvPr>
            <p:ph type="body" idx="1"/>
            <p:custDataLst>
              <p:tags r:id="rId13"/>
            </p:custDataLst>
          </p:nvPr>
        </p:nvSpPr>
        <p:spPr bwMode="gray">
          <a:xfrm>
            <a:off x="765786" y="1828800"/>
            <a:ext cx="10756116" cy="464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45" name="Copyright" hidden="1"/>
          <p:cNvSpPr txBox="1">
            <a:spLocks noChangeArrowheads="1"/>
          </p:cNvSpPr>
          <p:nvPr>
            <p:custDataLst>
              <p:tags r:id="rId14"/>
            </p:custDataLst>
          </p:nvPr>
        </p:nvSpPr>
        <p:spPr bwMode="gray">
          <a:xfrm>
            <a:off x="606685" y="6534151"/>
            <a:ext cx="3678359"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800">
                <a:solidFill>
                  <a:srgbClr val="7C848A"/>
                </a:solidFill>
                <a:cs typeface="Arial" charset="0"/>
              </a:rPr>
              <a:t>© 2012 Marsh &amp; McLennan Agency, LLC</a:t>
            </a:r>
            <a:endParaRPr lang="en-US" altLang="en-US" sz="800">
              <a:solidFill>
                <a:srgbClr val="7C848A"/>
              </a:solidFill>
            </a:endParaRPr>
          </a:p>
        </p:txBody>
      </p:sp>
      <p:sp>
        <p:nvSpPr>
          <p:cNvPr id="1049" name="SlideNumber"/>
          <p:cNvSpPr>
            <a:spLocks noGrp="1" noChangeArrowheads="1"/>
          </p:cNvSpPr>
          <p:nvPr>
            <p:ph type="sldNum" sz="quarter" idx="4"/>
            <p:custDataLst>
              <p:tags r:id="rId15"/>
            </p:custDataLst>
          </p:nvPr>
        </p:nvSpPr>
        <p:spPr bwMode="gray">
          <a:xfrm>
            <a:off x="11358734" y="6502573"/>
            <a:ext cx="25480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800" baseline="0">
                <a:solidFill>
                  <a:schemeClr val="tx2"/>
                </a:solidFill>
              </a:defRPr>
            </a:lvl1pPr>
          </a:lstStyle>
          <a:p>
            <a:fld id="{C5FB65BA-10F3-495F-A5EA-28E2F14FDA6C}" type="slidenum">
              <a:rPr lang="en-US" altLang="en-US" smtClean="0"/>
              <a:pPr/>
              <a:t>‹#›</a:t>
            </a:fld>
            <a:endParaRPr lang="en-US" altLang="en-US" dirty="0"/>
          </a:p>
        </p:txBody>
      </p:sp>
      <p:sp>
        <p:nvSpPr>
          <p:cNvPr id="1052" name="Date" hidden="1"/>
          <p:cNvSpPr>
            <a:spLocks noGrp="1" noChangeArrowheads="1"/>
          </p:cNvSpPr>
          <p:nvPr>
            <p:ph type="dt" sz="half" idx="2"/>
            <p:custDataLst>
              <p:tags r:id="rId16"/>
            </p:custDataLst>
          </p:nvPr>
        </p:nvSpPr>
        <p:spPr bwMode="gray">
          <a:xfrm>
            <a:off x="5411728" y="6517411"/>
            <a:ext cx="137056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800">
                <a:solidFill>
                  <a:srgbClr val="7C848A"/>
                </a:solidFill>
                <a:cs typeface="Arial" charset="0"/>
              </a:defRPr>
            </a:lvl1pPr>
          </a:lstStyle>
          <a:p>
            <a:fld id="{D200D4EE-3B1B-499B-BA64-790AF9F081E3}" type="datetime4">
              <a:rPr lang="en-US" altLang="en-US"/>
              <a:pPr/>
              <a:t>November 9, 2020</a:t>
            </a:fld>
            <a:endParaRPr lang="en-US" altLang="en-US"/>
          </a:p>
        </p:txBody>
      </p:sp>
      <p:sp>
        <p:nvSpPr>
          <p:cNvPr id="1059" name="Business"/>
          <p:cNvSpPr txBox="1">
            <a:spLocks noChangeArrowheads="1"/>
          </p:cNvSpPr>
          <p:nvPr>
            <p:custDataLst>
              <p:tags r:id="rId17"/>
            </p:custDataLst>
          </p:nvPr>
        </p:nvSpPr>
        <p:spPr bwMode="gray">
          <a:xfrm>
            <a:off x="576452" y="6524075"/>
            <a:ext cx="366828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800" dirty="0">
                <a:solidFill>
                  <a:schemeClr val="tx2"/>
                </a:solidFill>
              </a:rPr>
              <a:t>Marsh &amp; McLennan Agency LLC</a:t>
            </a:r>
            <a:r>
              <a:rPr lang="en-US" altLang="en-US" sz="800" baseline="0" dirty="0">
                <a:solidFill>
                  <a:schemeClr val="tx2"/>
                </a:solidFill>
              </a:rPr>
              <a:t>  </a:t>
            </a:r>
            <a:endParaRPr lang="en-US" altLang="en-US" sz="800" dirty="0">
              <a:solidFill>
                <a:schemeClr val="tx2"/>
              </a:solidFill>
            </a:endParaRPr>
          </a:p>
        </p:txBody>
      </p:sp>
    </p:spTree>
    <p:extLst>
      <p:ext uri="{BB962C8B-B14F-4D97-AF65-F5344CB8AC3E}">
        <p14:creationId xmlns:p14="http://schemas.microsoft.com/office/powerpoint/2010/main" val="351890343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p:hf hdr="0" ftr="0"/>
  <p:txStyles>
    <p:titleStyle>
      <a:lvl1pPr algn="l" rtl="0" eaLnBrk="1" fontAlgn="base" hangingPunct="1">
        <a:lnSpc>
          <a:spcPct val="83000"/>
        </a:lnSpc>
        <a:spcBef>
          <a:spcPts val="0"/>
        </a:spcBef>
        <a:spcAft>
          <a:spcPct val="0"/>
        </a:spcAft>
        <a:defRPr kumimoji="0" lang="en-US" altLang="en-US" sz="3733" b="0" i="0" u="none" strike="noStrike" kern="0" cap="none" spc="0" normalizeH="0" baseline="0" smtClean="0">
          <a:ln>
            <a:noFill/>
          </a:ln>
          <a:solidFill>
            <a:schemeClr val="accent1"/>
          </a:solidFill>
          <a:effectLst/>
          <a:uLnTx/>
          <a:uFillTx/>
          <a:latin typeface="+mj-lt"/>
          <a:ea typeface="+mj-ea"/>
          <a:cs typeface="+mj-cs"/>
        </a:defRPr>
      </a:lvl1pPr>
      <a:lvl2pPr algn="l" rtl="0" eaLnBrk="1" fontAlgn="base" hangingPunct="1">
        <a:lnSpc>
          <a:spcPct val="83000"/>
        </a:lnSpc>
        <a:spcBef>
          <a:spcPct val="0"/>
        </a:spcBef>
        <a:spcAft>
          <a:spcPct val="0"/>
        </a:spcAft>
        <a:defRPr sz="2400">
          <a:solidFill>
            <a:schemeClr val="accent1"/>
          </a:solidFill>
          <a:latin typeface="Arial" charset="0"/>
        </a:defRPr>
      </a:lvl2pPr>
      <a:lvl3pPr algn="l" rtl="0" eaLnBrk="1" fontAlgn="base" hangingPunct="1">
        <a:lnSpc>
          <a:spcPct val="83000"/>
        </a:lnSpc>
        <a:spcBef>
          <a:spcPct val="0"/>
        </a:spcBef>
        <a:spcAft>
          <a:spcPct val="0"/>
        </a:spcAft>
        <a:defRPr sz="2400">
          <a:solidFill>
            <a:schemeClr val="accent1"/>
          </a:solidFill>
          <a:latin typeface="Arial" charset="0"/>
        </a:defRPr>
      </a:lvl3pPr>
      <a:lvl4pPr algn="l" rtl="0" eaLnBrk="1" fontAlgn="base" hangingPunct="1">
        <a:lnSpc>
          <a:spcPct val="83000"/>
        </a:lnSpc>
        <a:spcBef>
          <a:spcPct val="0"/>
        </a:spcBef>
        <a:spcAft>
          <a:spcPct val="0"/>
        </a:spcAft>
        <a:defRPr sz="2400">
          <a:solidFill>
            <a:schemeClr val="accent1"/>
          </a:solidFill>
          <a:latin typeface="Arial" charset="0"/>
        </a:defRPr>
      </a:lvl4pPr>
      <a:lvl5pPr algn="l" rtl="0" eaLnBrk="1" fontAlgn="base" hangingPunct="1">
        <a:lnSpc>
          <a:spcPct val="83000"/>
        </a:lnSpc>
        <a:spcBef>
          <a:spcPct val="0"/>
        </a:spcBef>
        <a:spcAft>
          <a:spcPct val="0"/>
        </a:spcAft>
        <a:defRPr sz="2400">
          <a:solidFill>
            <a:schemeClr val="accent1"/>
          </a:solidFill>
          <a:latin typeface="Arial" charset="0"/>
        </a:defRPr>
      </a:lvl5pPr>
      <a:lvl6pPr marL="529045" algn="l" rtl="0" eaLnBrk="1" fontAlgn="base" hangingPunct="1">
        <a:lnSpc>
          <a:spcPct val="83000"/>
        </a:lnSpc>
        <a:spcBef>
          <a:spcPct val="0"/>
        </a:spcBef>
        <a:spcAft>
          <a:spcPct val="0"/>
        </a:spcAft>
        <a:defRPr sz="2400">
          <a:solidFill>
            <a:schemeClr val="accent1"/>
          </a:solidFill>
          <a:latin typeface="Arial" charset="0"/>
        </a:defRPr>
      </a:lvl6pPr>
      <a:lvl7pPr marL="1058091" algn="l" rtl="0" eaLnBrk="1" fontAlgn="base" hangingPunct="1">
        <a:lnSpc>
          <a:spcPct val="83000"/>
        </a:lnSpc>
        <a:spcBef>
          <a:spcPct val="0"/>
        </a:spcBef>
        <a:spcAft>
          <a:spcPct val="0"/>
        </a:spcAft>
        <a:defRPr sz="2400">
          <a:solidFill>
            <a:schemeClr val="accent1"/>
          </a:solidFill>
          <a:latin typeface="Arial" charset="0"/>
        </a:defRPr>
      </a:lvl7pPr>
      <a:lvl8pPr marL="1587136" algn="l" rtl="0" eaLnBrk="1" fontAlgn="base" hangingPunct="1">
        <a:lnSpc>
          <a:spcPct val="83000"/>
        </a:lnSpc>
        <a:spcBef>
          <a:spcPct val="0"/>
        </a:spcBef>
        <a:spcAft>
          <a:spcPct val="0"/>
        </a:spcAft>
        <a:defRPr sz="2400">
          <a:solidFill>
            <a:schemeClr val="accent1"/>
          </a:solidFill>
          <a:latin typeface="Arial" charset="0"/>
        </a:defRPr>
      </a:lvl8pPr>
      <a:lvl9pPr marL="2116182" algn="l" rtl="0" eaLnBrk="1" fontAlgn="base" hangingPunct="1">
        <a:lnSpc>
          <a:spcPct val="83000"/>
        </a:lnSpc>
        <a:spcBef>
          <a:spcPct val="0"/>
        </a:spcBef>
        <a:spcAft>
          <a:spcPct val="0"/>
        </a:spcAft>
        <a:defRPr sz="2400">
          <a:solidFill>
            <a:schemeClr val="accent1"/>
          </a:solidFill>
          <a:latin typeface="Arial" charset="0"/>
        </a:defRPr>
      </a:lvl9pPr>
    </p:titleStyle>
    <p:bodyStyle>
      <a:lvl1pPr marL="6351" indent="0" algn="l" rtl="0" eaLnBrk="1" fontAlgn="base" hangingPunct="1">
        <a:lnSpc>
          <a:spcPct val="100000"/>
        </a:lnSpc>
        <a:spcBef>
          <a:spcPts val="1812"/>
        </a:spcBef>
        <a:spcAft>
          <a:spcPct val="0"/>
        </a:spcAft>
        <a:buFont typeface="System Font Regular"/>
        <a:buChar char="​"/>
        <a:tabLst/>
        <a:defRPr sz="1867">
          <a:solidFill>
            <a:schemeClr val="tx2"/>
          </a:solidFill>
          <a:latin typeface="+mn-lt"/>
          <a:ea typeface="+mn-ea"/>
          <a:cs typeface="+mn-cs"/>
        </a:defRPr>
      </a:lvl1pPr>
      <a:lvl2pPr marL="321717" indent="-321717" algn="l" rtl="0" eaLnBrk="1" fontAlgn="base" hangingPunct="1">
        <a:lnSpc>
          <a:spcPct val="100000"/>
        </a:lnSpc>
        <a:spcBef>
          <a:spcPts val="1812"/>
        </a:spcBef>
        <a:spcAft>
          <a:spcPct val="0"/>
        </a:spcAft>
        <a:buFont typeface="Arial" panose="020B0604020202020204" pitchFamily="34" charset="0"/>
        <a:buChar char="•"/>
        <a:tabLst/>
        <a:defRPr sz="1600">
          <a:solidFill>
            <a:schemeClr val="tx2"/>
          </a:solidFill>
          <a:latin typeface="+mn-lt"/>
          <a:ea typeface="+mn-ea"/>
        </a:defRPr>
      </a:lvl2pPr>
      <a:lvl3pPr marL="766194" indent="-304784" algn="l" rtl="0" eaLnBrk="1" fontAlgn="base" hangingPunct="1">
        <a:lnSpc>
          <a:spcPct val="100000"/>
        </a:lnSpc>
        <a:spcBef>
          <a:spcPts val="1812"/>
        </a:spcBef>
        <a:spcAft>
          <a:spcPct val="0"/>
        </a:spcAft>
        <a:buFont typeface="System Font Regular"/>
        <a:buChar char="–"/>
        <a:tabLst/>
        <a:defRPr sz="1600">
          <a:solidFill>
            <a:schemeClr val="tx2"/>
          </a:solidFill>
          <a:latin typeface="+mn-lt"/>
          <a:ea typeface="+mn-ea"/>
        </a:defRPr>
      </a:lvl3pPr>
      <a:lvl4pPr marL="1221256" indent="-306902" algn="l" rtl="0" eaLnBrk="1" fontAlgn="base" hangingPunct="1">
        <a:lnSpc>
          <a:spcPct val="100000"/>
        </a:lnSpc>
        <a:spcBef>
          <a:spcPts val="1812"/>
        </a:spcBef>
        <a:spcAft>
          <a:spcPct val="0"/>
        </a:spcAft>
        <a:buFont typeface="Courier New" panose="02070309020205020404" pitchFamily="49" charset="0"/>
        <a:buChar char="o"/>
        <a:tabLst/>
        <a:defRPr sz="1600">
          <a:solidFill>
            <a:schemeClr val="tx2"/>
          </a:solidFill>
          <a:latin typeface="+mn-lt"/>
          <a:ea typeface="+mn-ea"/>
        </a:defRPr>
      </a:lvl4pPr>
      <a:lvl5pPr marL="1676317" indent="-205307" algn="l" rtl="0" eaLnBrk="1" fontAlgn="base" hangingPunct="1">
        <a:lnSpc>
          <a:spcPct val="100000"/>
        </a:lnSpc>
        <a:spcBef>
          <a:spcPts val="1812"/>
        </a:spcBef>
        <a:spcAft>
          <a:spcPct val="0"/>
        </a:spcAft>
        <a:buFont typeface="Wingdings" panose="05000000000000000000" pitchFamily="2" charset="2"/>
        <a:buChar char=""/>
        <a:defRPr sz="1600">
          <a:solidFill>
            <a:schemeClr val="tx2"/>
          </a:solidFill>
          <a:latin typeface="+mn-lt"/>
          <a:ea typeface="+mn-ea"/>
        </a:defRPr>
      </a:lvl5pPr>
      <a:lvl6pPr marL="1734093" indent="-205740" algn="l" rtl="0" eaLnBrk="1" fontAlgn="base" hangingPunct="1">
        <a:spcBef>
          <a:spcPct val="20000"/>
        </a:spcBef>
        <a:spcAft>
          <a:spcPct val="0"/>
        </a:spcAft>
        <a:buFont typeface="Arial" charset="0"/>
        <a:buChar char="-"/>
        <a:defRPr sz="2267">
          <a:solidFill>
            <a:schemeClr val="tx1"/>
          </a:solidFill>
          <a:latin typeface="+mn-lt"/>
          <a:ea typeface="+mn-ea"/>
        </a:defRPr>
      </a:lvl6pPr>
      <a:lvl7pPr marL="2263138" indent="-205740" algn="l" rtl="0" eaLnBrk="1" fontAlgn="base" hangingPunct="1">
        <a:spcBef>
          <a:spcPct val="20000"/>
        </a:spcBef>
        <a:spcAft>
          <a:spcPct val="0"/>
        </a:spcAft>
        <a:buFont typeface="Arial" charset="0"/>
        <a:buChar char="-"/>
        <a:defRPr sz="2267">
          <a:solidFill>
            <a:schemeClr val="tx1"/>
          </a:solidFill>
          <a:latin typeface="+mn-lt"/>
          <a:ea typeface="+mn-ea"/>
        </a:defRPr>
      </a:lvl7pPr>
      <a:lvl8pPr marL="2792184" indent="-205740" algn="l" rtl="0" eaLnBrk="1" fontAlgn="base" hangingPunct="1">
        <a:spcBef>
          <a:spcPct val="20000"/>
        </a:spcBef>
        <a:spcAft>
          <a:spcPct val="0"/>
        </a:spcAft>
        <a:buFont typeface="Arial" charset="0"/>
        <a:buChar char="-"/>
        <a:defRPr sz="2267">
          <a:solidFill>
            <a:schemeClr val="tx1"/>
          </a:solidFill>
          <a:latin typeface="+mn-lt"/>
          <a:ea typeface="+mn-ea"/>
        </a:defRPr>
      </a:lvl8pPr>
      <a:lvl9pPr marL="3321229" indent="-205740" algn="l" rtl="0" eaLnBrk="1" fontAlgn="base" hangingPunct="1">
        <a:spcBef>
          <a:spcPct val="20000"/>
        </a:spcBef>
        <a:spcAft>
          <a:spcPct val="0"/>
        </a:spcAft>
        <a:buFont typeface="Arial" charset="0"/>
        <a:buChar char="-"/>
        <a:defRPr sz="2267">
          <a:solidFill>
            <a:schemeClr val="tx1"/>
          </a:solidFill>
          <a:latin typeface="+mn-lt"/>
          <a:ea typeface="+mn-ea"/>
        </a:defRPr>
      </a:lvl9pPr>
    </p:bodyStyle>
    <p:otherStyle>
      <a:defPPr>
        <a:defRPr lang="en-US"/>
      </a:defPPr>
      <a:lvl1pPr marL="0" algn="l" defTabSz="1058091" rtl="0" eaLnBrk="1" latinLnBrk="0" hangingPunct="1">
        <a:defRPr sz="2133" kern="1200">
          <a:solidFill>
            <a:schemeClr val="tx1"/>
          </a:solidFill>
          <a:latin typeface="+mn-lt"/>
          <a:ea typeface="+mn-ea"/>
          <a:cs typeface="+mn-cs"/>
        </a:defRPr>
      </a:lvl1pPr>
      <a:lvl2pPr marL="529045" algn="l" defTabSz="1058091" rtl="0" eaLnBrk="1" latinLnBrk="0" hangingPunct="1">
        <a:defRPr sz="2133" kern="1200">
          <a:solidFill>
            <a:schemeClr val="tx1"/>
          </a:solidFill>
          <a:latin typeface="+mn-lt"/>
          <a:ea typeface="+mn-ea"/>
          <a:cs typeface="+mn-cs"/>
        </a:defRPr>
      </a:lvl2pPr>
      <a:lvl3pPr marL="1058091" algn="l" defTabSz="1058091" rtl="0" eaLnBrk="1" latinLnBrk="0" hangingPunct="1">
        <a:defRPr sz="2133" kern="1200">
          <a:solidFill>
            <a:schemeClr val="tx1"/>
          </a:solidFill>
          <a:latin typeface="+mn-lt"/>
          <a:ea typeface="+mn-ea"/>
          <a:cs typeface="+mn-cs"/>
        </a:defRPr>
      </a:lvl3pPr>
      <a:lvl4pPr marL="1587136" algn="l" defTabSz="1058091" rtl="0" eaLnBrk="1" latinLnBrk="0" hangingPunct="1">
        <a:defRPr sz="2133" kern="1200">
          <a:solidFill>
            <a:schemeClr val="tx1"/>
          </a:solidFill>
          <a:latin typeface="+mn-lt"/>
          <a:ea typeface="+mn-ea"/>
          <a:cs typeface="+mn-cs"/>
        </a:defRPr>
      </a:lvl4pPr>
      <a:lvl5pPr marL="2116182" algn="l" defTabSz="1058091" rtl="0" eaLnBrk="1" latinLnBrk="0" hangingPunct="1">
        <a:defRPr sz="2133" kern="1200">
          <a:solidFill>
            <a:schemeClr val="tx1"/>
          </a:solidFill>
          <a:latin typeface="+mn-lt"/>
          <a:ea typeface="+mn-ea"/>
          <a:cs typeface="+mn-cs"/>
        </a:defRPr>
      </a:lvl5pPr>
      <a:lvl6pPr marL="2645226" algn="l" defTabSz="1058091" rtl="0" eaLnBrk="1" latinLnBrk="0" hangingPunct="1">
        <a:defRPr sz="2133" kern="1200">
          <a:solidFill>
            <a:schemeClr val="tx1"/>
          </a:solidFill>
          <a:latin typeface="+mn-lt"/>
          <a:ea typeface="+mn-ea"/>
          <a:cs typeface="+mn-cs"/>
        </a:defRPr>
      </a:lvl6pPr>
      <a:lvl7pPr marL="3174271" algn="l" defTabSz="1058091" rtl="0" eaLnBrk="1" latinLnBrk="0" hangingPunct="1">
        <a:defRPr sz="2133" kern="1200">
          <a:solidFill>
            <a:schemeClr val="tx1"/>
          </a:solidFill>
          <a:latin typeface="+mn-lt"/>
          <a:ea typeface="+mn-ea"/>
          <a:cs typeface="+mn-cs"/>
        </a:defRPr>
      </a:lvl7pPr>
      <a:lvl8pPr marL="3703317" algn="l" defTabSz="1058091" rtl="0" eaLnBrk="1" latinLnBrk="0" hangingPunct="1">
        <a:defRPr sz="2133" kern="1200">
          <a:solidFill>
            <a:schemeClr val="tx1"/>
          </a:solidFill>
          <a:latin typeface="+mn-lt"/>
          <a:ea typeface="+mn-ea"/>
          <a:cs typeface="+mn-cs"/>
        </a:defRPr>
      </a:lvl8pPr>
      <a:lvl9pPr marL="4232362" algn="l" defTabSz="1058091"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7215D55-241D-7040-85E9-C7C454FA1D66}"/>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2" y="715"/>
            <a:ext cx="12191997" cy="6856571"/>
          </a:xfrm>
          <a:prstGeom prst="rect">
            <a:avLst/>
          </a:prstGeom>
        </p:spPr>
      </p:pic>
      <p:sp>
        <p:nvSpPr>
          <p:cNvPr id="1026" name="Title"/>
          <p:cNvSpPr>
            <a:spLocks noGrp="1" noChangeArrowheads="1"/>
          </p:cNvSpPr>
          <p:nvPr>
            <p:ph type="title"/>
            <p:custDataLst>
              <p:tags r:id="rId13"/>
            </p:custDataLst>
          </p:nvPr>
        </p:nvSpPr>
        <p:spPr bwMode="gray">
          <a:xfrm>
            <a:off x="765779" y="916617"/>
            <a:ext cx="10756116"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lnSpc>
                <a:spcPct val="114000"/>
              </a:lnSpc>
              <a:spcBef>
                <a:spcPts val="361"/>
              </a:spcBef>
            </a:pPr>
            <a:r>
              <a:rPr lang="en-US" altLang="en-US" dirty="0"/>
              <a:t>Click to edit Master title style</a:t>
            </a:r>
          </a:p>
        </p:txBody>
      </p:sp>
      <p:sp>
        <p:nvSpPr>
          <p:cNvPr id="1027" name="BodyText"/>
          <p:cNvSpPr>
            <a:spLocks noGrp="1" noChangeArrowheads="1"/>
          </p:cNvSpPr>
          <p:nvPr>
            <p:ph type="body" idx="1"/>
            <p:custDataLst>
              <p:tags r:id="rId14"/>
            </p:custDataLst>
          </p:nvPr>
        </p:nvSpPr>
        <p:spPr bwMode="gray">
          <a:xfrm>
            <a:off x="765779" y="1828800"/>
            <a:ext cx="10756116" cy="464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5" name="Copyright" hidden="1"/>
          <p:cNvSpPr txBox="1">
            <a:spLocks noChangeArrowheads="1"/>
          </p:cNvSpPr>
          <p:nvPr>
            <p:custDataLst>
              <p:tags r:id="rId15"/>
            </p:custDataLst>
          </p:nvPr>
        </p:nvSpPr>
        <p:spPr bwMode="gray">
          <a:xfrm>
            <a:off x="606679" y="6534151"/>
            <a:ext cx="3678359"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800">
                <a:solidFill>
                  <a:srgbClr val="7C848A"/>
                </a:solidFill>
                <a:cs typeface="Arial" charset="0"/>
              </a:rPr>
              <a:t>© 2012 Marsh &amp; McLennan Agency, LLC</a:t>
            </a:r>
            <a:endParaRPr lang="en-US" altLang="en-US" sz="800">
              <a:solidFill>
                <a:srgbClr val="7C848A"/>
              </a:solidFill>
            </a:endParaRPr>
          </a:p>
        </p:txBody>
      </p:sp>
      <p:sp>
        <p:nvSpPr>
          <p:cNvPr id="1049" name="SlideNumber"/>
          <p:cNvSpPr>
            <a:spLocks noGrp="1" noChangeArrowheads="1"/>
          </p:cNvSpPr>
          <p:nvPr>
            <p:ph type="sldNum" sz="quarter" idx="4"/>
            <p:custDataLst>
              <p:tags r:id="rId16"/>
            </p:custDataLst>
          </p:nvPr>
        </p:nvSpPr>
        <p:spPr bwMode="gray">
          <a:xfrm>
            <a:off x="11358734" y="6502565"/>
            <a:ext cx="25480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800" baseline="0">
                <a:solidFill>
                  <a:schemeClr val="tx2"/>
                </a:solidFill>
              </a:defRPr>
            </a:lvl1pPr>
          </a:lstStyle>
          <a:p>
            <a:fld id="{C5FB65BA-10F3-495F-A5EA-28E2F14FDA6C}" type="slidenum">
              <a:rPr lang="en-US" altLang="en-US" smtClean="0"/>
              <a:pPr/>
              <a:t>‹#›</a:t>
            </a:fld>
            <a:endParaRPr lang="en-US" altLang="en-US"/>
          </a:p>
        </p:txBody>
      </p:sp>
      <p:sp>
        <p:nvSpPr>
          <p:cNvPr id="1052" name="Date" hidden="1"/>
          <p:cNvSpPr>
            <a:spLocks noGrp="1" noChangeArrowheads="1"/>
          </p:cNvSpPr>
          <p:nvPr>
            <p:ph type="dt" sz="half" idx="2"/>
            <p:custDataLst>
              <p:tags r:id="rId17"/>
            </p:custDataLst>
          </p:nvPr>
        </p:nvSpPr>
        <p:spPr bwMode="gray">
          <a:xfrm>
            <a:off x="5411726" y="6517403"/>
            <a:ext cx="137056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800">
                <a:solidFill>
                  <a:srgbClr val="7C848A"/>
                </a:solidFill>
                <a:cs typeface="Arial" charset="0"/>
              </a:defRPr>
            </a:lvl1pPr>
          </a:lstStyle>
          <a:p>
            <a:fld id="{D200D4EE-3B1B-499B-BA64-790AF9F081E3}" type="datetime4">
              <a:rPr lang="en-US" altLang="en-US"/>
              <a:pPr/>
              <a:t>November 9, 2020</a:t>
            </a:fld>
            <a:endParaRPr lang="en-US" altLang="en-US"/>
          </a:p>
        </p:txBody>
      </p:sp>
      <p:sp>
        <p:nvSpPr>
          <p:cNvPr id="1059" name="Business"/>
          <p:cNvSpPr txBox="1">
            <a:spLocks noChangeArrowheads="1"/>
          </p:cNvSpPr>
          <p:nvPr>
            <p:custDataLst>
              <p:tags r:id="rId18"/>
            </p:custDataLst>
          </p:nvPr>
        </p:nvSpPr>
        <p:spPr bwMode="gray">
          <a:xfrm>
            <a:off x="576449" y="6524075"/>
            <a:ext cx="366828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800">
                <a:solidFill>
                  <a:schemeClr val="tx2"/>
                </a:solidFill>
              </a:rPr>
              <a:t>Marsh &amp; McLennan </a:t>
            </a:r>
            <a:r>
              <a:rPr lang="en-US" altLang="en-US" sz="800" baseline="0">
                <a:solidFill>
                  <a:schemeClr val="tx2"/>
                </a:solidFill>
              </a:rPr>
              <a:t>Agency</a:t>
            </a:r>
            <a:r>
              <a:rPr lang="en-US" altLang="en-US" sz="800">
                <a:solidFill>
                  <a:schemeClr val="tx2"/>
                </a:solidFill>
              </a:rPr>
              <a:t> LLC | MMA Technology Solutions</a:t>
            </a:r>
          </a:p>
        </p:txBody>
      </p:sp>
    </p:spTree>
    <p:extLst>
      <p:ext uri="{BB962C8B-B14F-4D97-AF65-F5344CB8AC3E}">
        <p14:creationId xmlns:p14="http://schemas.microsoft.com/office/powerpoint/2010/main" val="98162759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94" r:id="rId11"/>
  </p:sldLayoutIdLst>
  <p:hf hdr="0" ftr="0"/>
  <p:txStyles>
    <p:titleStyle>
      <a:lvl1pPr algn="l" rtl="0" eaLnBrk="1" fontAlgn="base" hangingPunct="1">
        <a:lnSpc>
          <a:spcPct val="83000"/>
        </a:lnSpc>
        <a:spcBef>
          <a:spcPct val="0"/>
        </a:spcBef>
        <a:spcAft>
          <a:spcPct val="0"/>
        </a:spcAft>
        <a:defRPr kumimoji="0" lang="en-US" altLang="en-US" sz="3600" b="0" i="0" u="none" strike="noStrike" kern="0" cap="none" spc="0" normalizeH="0" baseline="0" smtClean="0">
          <a:ln>
            <a:noFill/>
          </a:ln>
          <a:solidFill>
            <a:schemeClr val="accent1"/>
          </a:solidFill>
          <a:effectLst/>
          <a:uLnTx/>
          <a:uFillTx/>
          <a:latin typeface="+mj-lt"/>
          <a:ea typeface="+mj-ea"/>
          <a:cs typeface="+mj-cs"/>
        </a:defRPr>
      </a:lvl1pPr>
      <a:lvl2pPr algn="l" rtl="0" eaLnBrk="1" fontAlgn="base" hangingPunct="1">
        <a:lnSpc>
          <a:spcPct val="83000"/>
        </a:lnSpc>
        <a:spcBef>
          <a:spcPct val="0"/>
        </a:spcBef>
        <a:spcAft>
          <a:spcPct val="0"/>
        </a:spcAft>
        <a:defRPr sz="2400">
          <a:solidFill>
            <a:schemeClr val="accent1"/>
          </a:solidFill>
          <a:latin typeface="Arial" charset="0"/>
        </a:defRPr>
      </a:lvl2pPr>
      <a:lvl3pPr algn="l" rtl="0" eaLnBrk="1" fontAlgn="base" hangingPunct="1">
        <a:lnSpc>
          <a:spcPct val="83000"/>
        </a:lnSpc>
        <a:spcBef>
          <a:spcPct val="0"/>
        </a:spcBef>
        <a:spcAft>
          <a:spcPct val="0"/>
        </a:spcAft>
        <a:defRPr sz="2400">
          <a:solidFill>
            <a:schemeClr val="accent1"/>
          </a:solidFill>
          <a:latin typeface="Arial" charset="0"/>
        </a:defRPr>
      </a:lvl3pPr>
      <a:lvl4pPr algn="l" rtl="0" eaLnBrk="1" fontAlgn="base" hangingPunct="1">
        <a:lnSpc>
          <a:spcPct val="83000"/>
        </a:lnSpc>
        <a:spcBef>
          <a:spcPct val="0"/>
        </a:spcBef>
        <a:spcAft>
          <a:spcPct val="0"/>
        </a:spcAft>
        <a:defRPr sz="2400">
          <a:solidFill>
            <a:schemeClr val="accent1"/>
          </a:solidFill>
          <a:latin typeface="Arial" charset="0"/>
        </a:defRPr>
      </a:lvl4pPr>
      <a:lvl5pPr algn="l" rtl="0" eaLnBrk="1" fontAlgn="base" hangingPunct="1">
        <a:lnSpc>
          <a:spcPct val="83000"/>
        </a:lnSpc>
        <a:spcBef>
          <a:spcPct val="0"/>
        </a:spcBef>
        <a:spcAft>
          <a:spcPct val="0"/>
        </a:spcAft>
        <a:defRPr sz="2400">
          <a:solidFill>
            <a:schemeClr val="accent1"/>
          </a:solidFill>
          <a:latin typeface="Arial" charset="0"/>
        </a:defRPr>
      </a:lvl5pPr>
      <a:lvl6pPr marL="529059" algn="l" rtl="0" eaLnBrk="1" fontAlgn="base" hangingPunct="1">
        <a:lnSpc>
          <a:spcPct val="83000"/>
        </a:lnSpc>
        <a:spcBef>
          <a:spcPct val="0"/>
        </a:spcBef>
        <a:spcAft>
          <a:spcPct val="0"/>
        </a:spcAft>
        <a:defRPr sz="2400">
          <a:solidFill>
            <a:schemeClr val="accent1"/>
          </a:solidFill>
          <a:latin typeface="Arial" charset="0"/>
        </a:defRPr>
      </a:lvl6pPr>
      <a:lvl7pPr marL="1058118" algn="l" rtl="0" eaLnBrk="1" fontAlgn="base" hangingPunct="1">
        <a:lnSpc>
          <a:spcPct val="83000"/>
        </a:lnSpc>
        <a:spcBef>
          <a:spcPct val="0"/>
        </a:spcBef>
        <a:spcAft>
          <a:spcPct val="0"/>
        </a:spcAft>
        <a:defRPr sz="2400">
          <a:solidFill>
            <a:schemeClr val="accent1"/>
          </a:solidFill>
          <a:latin typeface="Arial" charset="0"/>
        </a:defRPr>
      </a:lvl7pPr>
      <a:lvl8pPr marL="1587176" algn="l" rtl="0" eaLnBrk="1" fontAlgn="base" hangingPunct="1">
        <a:lnSpc>
          <a:spcPct val="83000"/>
        </a:lnSpc>
        <a:spcBef>
          <a:spcPct val="0"/>
        </a:spcBef>
        <a:spcAft>
          <a:spcPct val="0"/>
        </a:spcAft>
        <a:defRPr sz="2400">
          <a:solidFill>
            <a:schemeClr val="accent1"/>
          </a:solidFill>
          <a:latin typeface="Arial" charset="0"/>
        </a:defRPr>
      </a:lvl8pPr>
      <a:lvl9pPr marL="2116235" algn="l" rtl="0" eaLnBrk="1" fontAlgn="base" hangingPunct="1">
        <a:lnSpc>
          <a:spcPct val="83000"/>
        </a:lnSpc>
        <a:spcBef>
          <a:spcPct val="0"/>
        </a:spcBef>
        <a:spcAft>
          <a:spcPct val="0"/>
        </a:spcAft>
        <a:defRPr sz="2400">
          <a:solidFill>
            <a:schemeClr val="accent1"/>
          </a:solidFill>
          <a:latin typeface="Arial" charset="0"/>
        </a:defRPr>
      </a:lvl9pPr>
    </p:titleStyle>
    <p:bodyStyle>
      <a:lvl1pPr marL="10584" indent="0" algn="l" rtl="0" eaLnBrk="1" fontAlgn="base" hangingPunct="1">
        <a:lnSpc>
          <a:spcPct val="100000"/>
        </a:lnSpc>
        <a:spcBef>
          <a:spcPts val="1811"/>
        </a:spcBef>
        <a:spcAft>
          <a:spcPct val="0"/>
        </a:spcAft>
        <a:buFont typeface="System Font Regular"/>
        <a:buChar char="​"/>
        <a:tabLst/>
        <a:defRPr sz="3200">
          <a:solidFill>
            <a:schemeClr val="tx2"/>
          </a:solidFill>
          <a:latin typeface="+mn-lt"/>
          <a:ea typeface="+mn-ea"/>
          <a:cs typeface="+mn-cs"/>
        </a:defRPr>
      </a:lvl1pPr>
      <a:lvl2pPr marL="321725" indent="-321725" algn="l" rtl="0" eaLnBrk="1" fontAlgn="base" hangingPunct="1">
        <a:lnSpc>
          <a:spcPct val="100000"/>
        </a:lnSpc>
        <a:spcBef>
          <a:spcPts val="1811"/>
        </a:spcBef>
        <a:spcAft>
          <a:spcPct val="0"/>
        </a:spcAft>
        <a:buFont typeface="Arial" panose="020B0604020202020204" pitchFamily="34" charset="0"/>
        <a:buChar char="•"/>
        <a:tabLst/>
        <a:defRPr sz="2133">
          <a:solidFill>
            <a:schemeClr val="tx2"/>
          </a:solidFill>
          <a:latin typeface="+mn-lt"/>
          <a:ea typeface="+mn-ea"/>
        </a:defRPr>
      </a:lvl2pPr>
      <a:lvl3pPr marL="766214" indent="-304792" algn="l" rtl="0" eaLnBrk="1" fontAlgn="base" hangingPunct="1">
        <a:lnSpc>
          <a:spcPct val="100000"/>
        </a:lnSpc>
        <a:spcBef>
          <a:spcPts val="1811"/>
        </a:spcBef>
        <a:spcAft>
          <a:spcPct val="0"/>
        </a:spcAft>
        <a:buFont typeface="System Font Regular"/>
        <a:buChar char="–"/>
        <a:tabLst/>
        <a:defRPr sz="2133">
          <a:solidFill>
            <a:schemeClr val="tx2"/>
          </a:solidFill>
          <a:latin typeface="+mn-lt"/>
          <a:ea typeface="+mn-ea"/>
        </a:defRPr>
      </a:lvl3pPr>
      <a:lvl4pPr marL="1221287" indent="-306910" algn="l" rtl="0" eaLnBrk="1" fontAlgn="base" hangingPunct="1">
        <a:lnSpc>
          <a:spcPct val="100000"/>
        </a:lnSpc>
        <a:spcBef>
          <a:spcPts val="1811"/>
        </a:spcBef>
        <a:spcAft>
          <a:spcPct val="0"/>
        </a:spcAft>
        <a:buFont typeface="Courier New" panose="02070309020205020404" pitchFamily="49" charset="0"/>
        <a:buChar char="o"/>
        <a:tabLst/>
        <a:defRPr sz="2133">
          <a:solidFill>
            <a:schemeClr val="tx2"/>
          </a:solidFill>
          <a:latin typeface="+mn-lt"/>
          <a:ea typeface="+mn-ea"/>
        </a:defRPr>
      </a:lvl4pPr>
      <a:lvl5pPr marL="1676358" indent="-205312" algn="l" rtl="0" eaLnBrk="1" fontAlgn="base" hangingPunct="1">
        <a:lnSpc>
          <a:spcPct val="100000"/>
        </a:lnSpc>
        <a:spcBef>
          <a:spcPts val="1811"/>
        </a:spcBef>
        <a:spcAft>
          <a:spcPct val="0"/>
        </a:spcAft>
        <a:buFont typeface="Wingdings" panose="05000000000000000000" pitchFamily="2" charset="2"/>
        <a:buChar char=""/>
        <a:defRPr sz="2133">
          <a:solidFill>
            <a:schemeClr val="tx2"/>
          </a:solidFill>
          <a:latin typeface="+mn-lt"/>
          <a:ea typeface="+mn-ea"/>
        </a:defRPr>
      </a:lvl5pPr>
      <a:lvl6pPr marL="1734137" indent="-205746" algn="l" rtl="0" eaLnBrk="1" fontAlgn="base" hangingPunct="1">
        <a:spcBef>
          <a:spcPct val="20000"/>
        </a:spcBef>
        <a:spcAft>
          <a:spcPct val="0"/>
        </a:spcAft>
        <a:buFont typeface="Arial" charset="0"/>
        <a:buChar char="-"/>
        <a:defRPr sz="2267">
          <a:solidFill>
            <a:schemeClr val="tx1"/>
          </a:solidFill>
          <a:latin typeface="+mn-lt"/>
          <a:ea typeface="+mn-ea"/>
        </a:defRPr>
      </a:lvl6pPr>
      <a:lvl7pPr marL="2263195" indent="-205746" algn="l" rtl="0" eaLnBrk="1" fontAlgn="base" hangingPunct="1">
        <a:spcBef>
          <a:spcPct val="20000"/>
        </a:spcBef>
        <a:spcAft>
          <a:spcPct val="0"/>
        </a:spcAft>
        <a:buFont typeface="Arial" charset="0"/>
        <a:buChar char="-"/>
        <a:defRPr sz="2267">
          <a:solidFill>
            <a:schemeClr val="tx1"/>
          </a:solidFill>
          <a:latin typeface="+mn-lt"/>
          <a:ea typeface="+mn-ea"/>
        </a:defRPr>
      </a:lvl7pPr>
      <a:lvl8pPr marL="2792254" indent="-205746" algn="l" rtl="0" eaLnBrk="1" fontAlgn="base" hangingPunct="1">
        <a:spcBef>
          <a:spcPct val="20000"/>
        </a:spcBef>
        <a:spcAft>
          <a:spcPct val="0"/>
        </a:spcAft>
        <a:buFont typeface="Arial" charset="0"/>
        <a:buChar char="-"/>
        <a:defRPr sz="2267">
          <a:solidFill>
            <a:schemeClr val="tx1"/>
          </a:solidFill>
          <a:latin typeface="+mn-lt"/>
          <a:ea typeface="+mn-ea"/>
        </a:defRPr>
      </a:lvl8pPr>
      <a:lvl9pPr marL="3321313" indent="-205746" algn="l" rtl="0" eaLnBrk="1" fontAlgn="base" hangingPunct="1">
        <a:spcBef>
          <a:spcPct val="20000"/>
        </a:spcBef>
        <a:spcAft>
          <a:spcPct val="0"/>
        </a:spcAft>
        <a:buFont typeface="Arial" charset="0"/>
        <a:buChar char="-"/>
        <a:defRPr sz="2267">
          <a:solidFill>
            <a:schemeClr val="tx1"/>
          </a:solidFill>
          <a:latin typeface="+mn-lt"/>
          <a:ea typeface="+mn-ea"/>
        </a:defRPr>
      </a:lvl9pPr>
    </p:bodyStyle>
    <p:otherStyle>
      <a:defPPr>
        <a:defRPr lang="en-US"/>
      </a:defPPr>
      <a:lvl1pPr marL="0" algn="l" defTabSz="1058118" rtl="0" eaLnBrk="1" latinLnBrk="0" hangingPunct="1">
        <a:defRPr sz="2133" kern="1200">
          <a:solidFill>
            <a:schemeClr val="tx1"/>
          </a:solidFill>
          <a:latin typeface="+mn-lt"/>
          <a:ea typeface="+mn-ea"/>
          <a:cs typeface="+mn-cs"/>
        </a:defRPr>
      </a:lvl1pPr>
      <a:lvl2pPr marL="529059" algn="l" defTabSz="1058118" rtl="0" eaLnBrk="1" latinLnBrk="0" hangingPunct="1">
        <a:defRPr sz="2133" kern="1200">
          <a:solidFill>
            <a:schemeClr val="tx1"/>
          </a:solidFill>
          <a:latin typeface="+mn-lt"/>
          <a:ea typeface="+mn-ea"/>
          <a:cs typeface="+mn-cs"/>
        </a:defRPr>
      </a:lvl2pPr>
      <a:lvl3pPr marL="1058118" algn="l" defTabSz="1058118" rtl="0" eaLnBrk="1" latinLnBrk="0" hangingPunct="1">
        <a:defRPr sz="2133" kern="1200">
          <a:solidFill>
            <a:schemeClr val="tx1"/>
          </a:solidFill>
          <a:latin typeface="+mn-lt"/>
          <a:ea typeface="+mn-ea"/>
          <a:cs typeface="+mn-cs"/>
        </a:defRPr>
      </a:lvl3pPr>
      <a:lvl4pPr marL="1587176" algn="l" defTabSz="1058118" rtl="0" eaLnBrk="1" latinLnBrk="0" hangingPunct="1">
        <a:defRPr sz="2133" kern="1200">
          <a:solidFill>
            <a:schemeClr val="tx1"/>
          </a:solidFill>
          <a:latin typeface="+mn-lt"/>
          <a:ea typeface="+mn-ea"/>
          <a:cs typeface="+mn-cs"/>
        </a:defRPr>
      </a:lvl4pPr>
      <a:lvl5pPr marL="2116235" algn="l" defTabSz="1058118" rtl="0" eaLnBrk="1" latinLnBrk="0" hangingPunct="1">
        <a:defRPr sz="2133" kern="1200">
          <a:solidFill>
            <a:schemeClr val="tx1"/>
          </a:solidFill>
          <a:latin typeface="+mn-lt"/>
          <a:ea typeface="+mn-ea"/>
          <a:cs typeface="+mn-cs"/>
        </a:defRPr>
      </a:lvl5pPr>
      <a:lvl6pPr marL="2645293" algn="l" defTabSz="1058118" rtl="0" eaLnBrk="1" latinLnBrk="0" hangingPunct="1">
        <a:defRPr sz="2133" kern="1200">
          <a:solidFill>
            <a:schemeClr val="tx1"/>
          </a:solidFill>
          <a:latin typeface="+mn-lt"/>
          <a:ea typeface="+mn-ea"/>
          <a:cs typeface="+mn-cs"/>
        </a:defRPr>
      </a:lvl6pPr>
      <a:lvl7pPr marL="3174351" algn="l" defTabSz="1058118" rtl="0" eaLnBrk="1" latinLnBrk="0" hangingPunct="1">
        <a:defRPr sz="2133" kern="1200">
          <a:solidFill>
            <a:schemeClr val="tx1"/>
          </a:solidFill>
          <a:latin typeface="+mn-lt"/>
          <a:ea typeface="+mn-ea"/>
          <a:cs typeface="+mn-cs"/>
        </a:defRPr>
      </a:lvl7pPr>
      <a:lvl8pPr marL="3703410" algn="l" defTabSz="1058118" rtl="0" eaLnBrk="1" latinLnBrk="0" hangingPunct="1">
        <a:defRPr sz="2133" kern="1200">
          <a:solidFill>
            <a:schemeClr val="tx1"/>
          </a:solidFill>
          <a:latin typeface="+mn-lt"/>
          <a:ea typeface="+mn-ea"/>
          <a:cs typeface="+mn-cs"/>
        </a:defRPr>
      </a:lvl8pPr>
      <a:lvl9pPr marL="4232469" algn="l" defTabSz="1058118"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39409" tIns="69705" rIns="139409" bIns="69705"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139409" tIns="69705" rIns="139409" bIns="697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139409" tIns="69705" rIns="139409" bIns="69705" rtlCol="0" anchor="ctr"/>
          <a:lstStyle>
            <a:lvl1pPr algn="l">
              <a:defRPr sz="1349">
                <a:solidFill>
                  <a:schemeClr val="tx1">
                    <a:tint val="75000"/>
                  </a:schemeClr>
                </a:solidFill>
              </a:defRPr>
            </a:lvl1pPr>
          </a:lstStyle>
          <a:p>
            <a:fld id="{26F8BFD3-0759-4299-83A5-AD94F69865A3}" type="datetimeFigureOut">
              <a:rPr lang="en-US" smtClean="0"/>
              <a:t>11/9/2020</a:t>
            </a:fld>
            <a:endParaRPr lang="en-US" dirty="0"/>
          </a:p>
        </p:txBody>
      </p:sp>
      <p:sp>
        <p:nvSpPr>
          <p:cNvPr id="5" name="Footer Placeholder 4"/>
          <p:cNvSpPr>
            <a:spLocks noGrp="1"/>
          </p:cNvSpPr>
          <p:nvPr>
            <p:ph type="ftr" sz="quarter" idx="3"/>
          </p:nvPr>
        </p:nvSpPr>
        <p:spPr>
          <a:xfrm>
            <a:off x="4165601" y="6356351"/>
            <a:ext cx="3860800" cy="365125"/>
          </a:xfrm>
          <a:prstGeom prst="rect">
            <a:avLst/>
          </a:prstGeom>
        </p:spPr>
        <p:txBody>
          <a:bodyPr vert="horz" lIns="139409" tIns="69705" rIns="139409" bIns="69705" rtlCol="0" anchor="ctr"/>
          <a:lstStyle>
            <a:lvl1pPr algn="ctr">
              <a:defRPr sz="134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39409" tIns="69705" rIns="139409" bIns="69705" rtlCol="0" anchor="ctr"/>
          <a:lstStyle>
            <a:lvl1pPr algn="r">
              <a:defRPr sz="1349">
                <a:solidFill>
                  <a:schemeClr val="tx1">
                    <a:tint val="75000"/>
                  </a:schemeClr>
                </a:solidFill>
              </a:defRPr>
            </a:lvl1pPr>
          </a:lstStyle>
          <a:p>
            <a:fld id="{8F9BE779-FA63-4C7C-A1F8-A1A2247B71F5}" type="slidenum">
              <a:rPr lang="en-US" smtClean="0"/>
              <a:t>‹#›</a:t>
            </a:fld>
            <a:endParaRPr lang="en-US" dirty="0"/>
          </a:p>
        </p:txBody>
      </p:sp>
    </p:spTree>
    <p:extLst>
      <p:ext uri="{BB962C8B-B14F-4D97-AF65-F5344CB8AC3E}">
        <p14:creationId xmlns:p14="http://schemas.microsoft.com/office/powerpoint/2010/main" val="69805860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txStyles>
    <p:titleStyle>
      <a:lvl1pPr algn="ctr" defTabSz="522367" rtl="0" eaLnBrk="1" latinLnBrk="0" hangingPunct="1">
        <a:spcBef>
          <a:spcPct val="0"/>
        </a:spcBef>
        <a:buNone/>
        <a:defRPr sz="5021" kern="1200">
          <a:solidFill>
            <a:schemeClr val="tx1"/>
          </a:solidFill>
          <a:latin typeface="+mj-lt"/>
          <a:ea typeface="+mj-ea"/>
          <a:cs typeface="+mj-cs"/>
        </a:defRPr>
      </a:lvl1pPr>
    </p:titleStyle>
    <p:bodyStyle>
      <a:lvl1pPr marL="391775" indent="-391775" algn="l" defTabSz="522367" rtl="0" eaLnBrk="1" latinLnBrk="0" hangingPunct="1">
        <a:spcBef>
          <a:spcPct val="20000"/>
        </a:spcBef>
        <a:buFont typeface="Arial"/>
        <a:buChar char="•"/>
        <a:defRPr sz="3672" kern="1200">
          <a:solidFill>
            <a:schemeClr val="tx1"/>
          </a:solidFill>
          <a:latin typeface="+mn-lt"/>
          <a:ea typeface="+mn-ea"/>
          <a:cs typeface="+mn-cs"/>
        </a:defRPr>
      </a:lvl1pPr>
      <a:lvl2pPr marL="848847" indent="-326479" algn="l" defTabSz="522367" rtl="0" eaLnBrk="1" latinLnBrk="0" hangingPunct="1">
        <a:spcBef>
          <a:spcPct val="20000"/>
        </a:spcBef>
        <a:buFont typeface="Arial"/>
        <a:buChar char="–"/>
        <a:defRPr sz="3222" kern="1200">
          <a:solidFill>
            <a:schemeClr val="tx1"/>
          </a:solidFill>
          <a:latin typeface="+mn-lt"/>
          <a:ea typeface="+mn-ea"/>
          <a:cs typeface="+mn-cs"/>
        </a:defRPr>
      </a:lvl2pPr>
      <a:lvl3pPr marL="1305918" indent="-261184" algn="l" defTabSz="522367" rtl="0" eaLnBrk="1" latinLnBrk="0" hangingPunct="1">
        <a:spcBef>
          <a:spcPct val="20000"/>
        </a:spcBef>
        <a:buFont typeface="Arial"/>
        <a:buChar char="•"/>
        <a:defRPr sz="2773" kern="1200">
          <a:solidFill>
            <a:schemeClr val="tx1"/>
          </a:solidFill>
          <a:latin typeface="+mn-lt"/>
          <a:ea typeface="+mn-ea"/>
          <a:cs typeface="+mn-cs"/>
        </a:defRPr>
      </a:lvl3pPr>
      <a:lvl4pPr marL="1828285" indent="-261184" algn="l" defTabSz="522367" rtl="0" eaLnBrk="1" latinLnBrk="0" hangingPunct="1">
        <a:spcBef>
          <a:spcPct val="20000"/>
        </a:spcBef>
        <a:buFont typeface="Arial"/>
        <a:buChar char="–"/>
        <a:defRPr sz="2248" kern="1200">
          <a:solidFill>
            <a:schemeClr val="tx1"/>
          </a:solidFill>
          <a:latin typeface="+mn-lt"/>
          <a:ea typeface="+mn-ea"/>
          <a:cs typeface="+mn-cs"/>
        </a:defRPr>
      </a:lvl4pPr>
      <a:lvl5pPr marL="2350652" indent="-261184" algn="l" defTabSz="522367" rtl="0" eaLnBrk="1" latinLnBrk="0" hangingPunct="1">
        <a:spcBef>
          <a:spcPct val="20000"/>
        </a:spcBef>
        <a:buFont typeface="Arial"/>
        <a:buChar char="»"/>
        <a:defRPr sz="2248" kern="1200">
          <a:solidFill>
            <a:schemeClr val="tx1"/>
          </a:solidFill>
          <a:latin typeface="+mn-lt"/>
          <a:ea typeface="+mn-ea"/>
          <a:cs typeface="+mn-cs"/>
        </a:defRPr>
      </a:lvl5pPr>
      <a:lvl6pPr marL="2873019" indent="-261184" algn="l" defTabSz="522367" rtl="0" eaLnBrk="1" latinLnBrk="0" hangingPunct="1">
        <a:spcBef>
          <a:spcPct val="20000"/>
        </a:spcBef>
        <a:buFont typeface="Arial"/>
        <a:buChar char="•"/>
        <a:defRPr sz="2248" kern="1200">
          <a:solidFill>
            <a:schemeClr val="tx1"/>
          </a:solidFill>
          <a:latin typeface="+mn-lt"/>
          <a:ea typeface="+mn-ea"/>
          <a:cs typeface="+mn-cs"/>
        </a:defRPr>
      </a:lvl6pPr>
      <a:lvl7pPr marL="3395386" indent="-261184" algn="l" defTabSz="522367" rtl="0" eaLnBrk="1" latinLnBrk="0" hangingPunct="1">
        <a:spcBef>
          <a:spcPct val="20000"/>
        </a:spcBef>
        <a:buFont typeface="Arial"/>
        <a:buChar char="•"/>
        <a:defRPr sz="2248" kern="1200">
          <a:solidFill>
            <a:schemeClr val="tx1"/>
          </a:solidFill>
          <a:latin typeface="+mn-lt"/>
          <a:ea typeface="+mn-ea"/>
          <a:cs typeface="+mn-cs"/>
        </a:defRPr>
      </a:lvl7pPr>
      <a:lvl8pPr marL="3917753" indent="-261184" algn="l" defTabSz="522367" rtl="0" eaLnBrk="1" latinLnBrk="0" hangingPunct="1">
        <a:spcBef>
          <a:spcPct val="20000"/>
        </a:spcBef>
        <a:buFont typeface="Arial"/>
        <a:buChar char="•"/>
        <a:defRPr sz="2248" kern="1200">
          <a:solidFill>
            <a:schemeClr val="tx1"/>
          </a:solidFill>
          <a:latin typeface="+mn-lt"/>
          <a:ea typeface="+mn-ea"/>
          <a:cs typeface="+mn-cs"/>
        </a:defRPr>
      </a:lvl8pPr>
      <a:lvl9pPr marL="4440121" indent="-261184" algn="l" defTabSz="522367" rtl="0" eaLnBrk="1" latinLnBrk="0" hangingPunct="1">
        <a:spcBef>
          <a:spcPct val="20000"/>
        </a:spcBef>
        <a:buFont typeface="Arial"/>
        <a:buChar char="•"/>
        <a:defRPr sz="2248" kern="1200">
          <a:solidFill>
            <a:schemeClr val="tx1"/>
          </a:solidFill>
          <a:latin typeface="+mn-lt"/>
          <a:ea typeface="+mn-ea"/>
          <a:cs typeface="+mn-cs"/>
        </a:defRPr>
      </a:lvl9pPr>
    </p:bodyStyle>
    <p:otherStyle>
      <a:defPPr>
        <a:defRPr lang="en-US"/>
      </a:defPPr>
      <a:lvl1pPr marL="0" algn="l" defTabSz="522367" rtl="0" eaLnBrk="1" latinLnBrk="0" hangingPunct="1">
        <a:defRPr sz="2023" kern="1200">
          <a:solidFill>
            <a:schemeClr val="tx1"/>
          </a:solidFill>
          <a:latin typeface="+mn-lt"/>
          <a:ea typeface="+mn-ea"/>
          <a:cs typeface="+mn-cs"/>
        </a:defRPr>
      </a:lvl1pPr>
      <a:lvl2pPr marL="522367" algn="l" defTabSz="522367" rtl="0" eaLnBrk="1" latinLnBrk="0" hangingPunct="1">
        <a:defRPr sz="2023" kern="1200">
          <a:solidFill>
            <a:schemeClr val="tx1"/>
          </a:solidFill>
          <a:latin typeface="+mn-lt"/>
          <a:ea typeface="+mn-ea"/>
          <a:cs typeface="+mn-cs"/>
        </a:defRPr>
      </a:lvl2pPr>
      <a:lvl3pPr marL="1044734" algn="l" defTabSz="522367" rtl="0" eaLnBrk="1" latinLnBrk="0" hangingPunct="1">
        <a:defRPr sz="2023" kern="1200">
          <a:solidFill>
            <a:schemeClr val="tx1"/>
          </a:solidFill>
          <a:latin typeface="+mn-lt"/>
          <a:ea typeface="+mn-ea"/>
          <a:cs typeface="+mn-cs"/>
        </a:defRPr>
      </a:lvl3pPr>
      <a:lvl4pPr marL="1567101" algn="l" defTabSz="522367" rtl="0" eaLnBrk="1" latinLnBrk="0" hangingPunct="1">
        <a:defRPr sz="2023" kern="1200">
          <a:solidFill>
            <a:schemeClr val="tx1"/>
          </a:solidFill>
          <a:latin typeface="+mn-lt"/>
          <a:ea typeface="+mn-ea"/>
          <a:cs typeface="+mn-cs"/>
        </a:defRPr>
      </a:lvl4pPr>
      <a:lvl5pPr marL="2089468" algn="l" defTabSz="522367" rtl="0" eaLnBrk="1" latinLnBrk="0" hangingPunct="1">
        <a:defRPr sz="2023" kern="1200">
          <a:solidFill>
            <a:schemeClr val="tx1"/>
          </a:solidFill>
          <a:latin typeface="+mn-lt"/>
          <a:ea typeface="+mn-ea"/>
          <a:cs typeface="+mn-cs"/>
        </a:defRPr>
      </a:lvl5pPr>
      <a:lvl6pPr marL="2611836" algn="l" defTabSz="522367" rtl="0" eaLnBrk="1" latinLnBrk="0" hangingPunct="1">
        <a:defRPr sz="2023" kern="1200">
          <a:solidFill>
            <a:schemeClr val="tx1"/>
          </a:solidFill>
          <a:latin typeface="+mn-lt"/>
          <a:ea typeface="+mn-ea"/>
          <a:cs typeface="+mn-cs"/>
        </a:defRPr>
      </a:lvl6pPr>
      <a:lvl7pPr marL="3134203" algn="l" defTabSz="522367" rtl="0" eaLnBrk="1" latinLnBrk="0" hangingPunct="1">
        <a:defRPr sz="2023" kern="1200">
          <a:solidFill>
            <a:schemeClr val="tx1"/>
          </a:solidFill>
          <a:latin typeface="+mn-lt"/>
          <a:ea typeface="+mn-ea"/>
          <a:cs typeface="+mn-cs"/>
        </a:defRPr>
      </a:lvl7pPr>
      <a:lvl8pPr marL="3656570" algn="l" defTabSz="522367" rtl="0" eaLnBrk="1" latinLnBrk="0" hangingPunct="1">
        <a:defRPr sz="2023" kern="1200">
          <a:solidFill>
            <a:schemeClr val="tx1"/>
          </a:solidFill>
          <a:latin typeface="+mn-lt"/>
          <a:ea typeface="+mn-ea"/>
          <a:cs typeface="+mn-cs"/>
        </a:defRPr>
      </a:lvl8pPr>
      <a:lvl9pPr marL="4178937" algn="l" defTabSz="522367" rtl="0" eaLnBrk="1" latinLnBrk="0" hangingPunct="1">
        <a:defRPr sz="202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3"/>
            </p:custDataLst>
          </p:nvPr>
        </p:nvSpPr>
        <p:spPr bwMode="gray">
          <a:xfrm>
            <a:off x="765779" y="916619"/>
            <a:ext cx="10756116" cy="912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p>
            <a:pPr lvl="0">
              <a:lnSpc>
                <a:spcPct val="114000"/>
              </a:lnSpc>
              <a:spcBef>
                <a:spcPts val="361"/>
              </a:spcBef>
            </a:pPr>
            <a:r>
              <a:rPr lang="en-US" altLang="en-US"/>
              <a:t>Click to edit Master title style</a:t>
            </a:r>
          </a:p>
        </p:txBody>
      </p:sp>
      <p:sp>
        <p:nvSpPr>
          <p:cNvPr id="1027" name="BodyText"/>
          <p:cNvSpPr>
            <a:spLocks noGrp="1" noChangeArrowheads="1"/>
          </p:cNvSpPr>
          <p:nvPr>
            <p:ph type="body" idx="1"/>
            <p:custDataLst>
              <p:tags r:id="rId4"/>
            </p:custDataLst>
          </p:nvPr>
        </p:nvSpPr>
        <p:spPr bwMode="gray">
          <a:xfrm>
            <a:off x="765779" y="1828800"/>
            <a:ext cx="10756116" cy="464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5" name="Copyright" hidden="1"/>
          <p:cNvSpPr txBox="1">
            <a:spLocks noChangeArrowheads="1"/>
          </p:cNvSpPr>
          <p:nvPr>
            <p:custDataLst>
              <p:tags r:id="rId5"/>
            </p:custDataLst>
          </p:nvPr>
        </p:nvSpPr>
        <p:spPr bwMode="gray">
          <a:xfrm>
            <a:off x="606679" y="6534151"/>
            <a:ext cx="3678359"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800">
                <a:solidFill>
                  <a:srgbClr val="7C848A"/>
                </a:solidFill>
                <a:cs typeface="Arial" charset="0"/>
              </a:rPr>
              <a:t>© 2012 Marsh &amp; McLennan Agency, LLC</a:t>
            </a:r>
            <a:endParaRPr lang="en-US" altLang="en-US" sz="800">
              <a:solidFill>
                <a:srgbClr val="7C848A"/>
              </a:solidFill>
            </a:endParaRPr>
          </a:p>
        </p:txBody>
      </p:sp>
      <p:sp>
        <p:nvSpPr>
          <p:cNvPr id="1052" name="Date" hidden="1"/>
          <p:cNvSpPr>
            <a:spLocks noGrp="1" noChangeArrowheads="1"/>
          </p:cNvSpPr>
          <p:nvPr>
            <p:ph type="dt" sz="half" idx="2"/>
            <p:custDataLst>
              <p:tags r:id="rId6"/>
            </p:custDataLst>
          </p:nvPr>
        </p:nvSpPr>
        <p:spPr bwMode="gray">
          <a:xfrm>
            <a:off x="5411726" y="6517403"/>
            <a:ext cx="137056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800">
                <a:solidFill>
                  <a:srgbClr val="7C848A"/>
                </a:solidFill>
                <a:cs typeface="Arial" charset="0"/>
              </a:defRPr>
            </a:lvl1pPr>
          </a:lstStyle>
          <a:p>
            <a:fld id="{D200D4EE-3B1B-499B-BA64-790AF9F081E3}" type="datetime4">
              <a:rPr lang="en-US" altLang="en-US"/>
              <a:pPr/>
              <a:t>November 9, 2020</a:t>
            </a:fld>
            <a:endParaRPr lang="en-US" altLang="en-US"/>
          </a:p>
        </p:txBody>
      </p:sp>
    </p:spTree>
    <p:extLst>
      <p:ext uri="{BB962C8B-B14F-4D97-AF65-F5344CB8AC3E}">
        <p14:creationId xmlns:p14="http://schemas.microsoft.com/office/powerpoint/2010/main" val="1898442643"/>
      </p:ext>
    </p:extLst>
  </p:cSld>
  <p:clrMap bg1="lt1" tx1="dk1" bg2="lt2" tx2="dk2" accent1="accent1" accent2="accent2" accent3="accent3" accent4="accent4" accent5="accent5" accent6="accent6" hlink="hlink" folHlink="folHlink"/>
  <p:sldLayoutIdLst>
    <p:sldLayoutId id="2147483791" r:id="rId1"/>
  </p:sldLayoutIdLst>
  <p:hf hdr="0" ftr="0"/>
  <p:txStyles>
    <p:titleStyle>
      <a:lvl1pPr algn="l" rtl="0" eaLnBrk="1" fontAlgn="base" hangingPunct="1">
        <a:lnSpc>
          <a:spcPct val="83000"/>
        </a:lnSpc>
        <a:spcBef>
          <a:spcPts val="0"/>
        </a:spcBef>
        <a:spcAft>
          <a:spcPct val="0"/>
        </a:spcAft>
        <a:defRPr kumimoji="0" lang="en-US" altLang="en-US" sz="4800" b="0" i="0" u="none" strike="noStrike" kern="0" cap="none" spc="0" normalizeH="0" baseline="0" smtClean="0">
          <a:ln>
            <a:noFill/>
          </a:ln>
          <a:solidFill>
            <a:schemeClr val="accent1"/>
          </a:solidFill>
          <a:effectLst/>
          <a:uLnTx/>
          <a:uFillTx/>
          <a:latin typeface="+mj-lt"/>
          <a:ea typeface="+mj-ea"/>
          <a:cs typeface="+mj-cs"/>
        </a:defRPr>
      </a:lvl1pPr>
      <a:lvl2pPr algn="l" rtl="0" eaLnBrk="1" fontAlgn="base" hangingPunct="1">
        <a:lnSpc>
          <a:spcPct val="83000"/>
        </a:lnSpc>
        <a:spcBef>
          <a:spcPct val="0"/>
        </a:spcBef>
        <a:spcAft>
          <a:spcPct val="0"/>
        </a:spcAft>
        <a:defRPr sz="2400">
          <a:solidFill>
            <a:schemeClr val="accent1"/>
          </a:solidFill>
          <a:latin typeface="Arial" charset="0"/>
        </a:defRPr>
      </a:lvl2pPr>
      <a:lvl3pPr algn="l" rtl="0" eaLnBrk="1" fontAlgn="base" hangingPunct="1">
        <a:lnSpc>
          <a:spcPct val="83000"/>
        </a:lnSpc>
        <a:spcBef>
          <a:spcPct val="0"/>
        </a:spcBef>
        <a:spcAft>
          <a:spcPct val="0"/>
        </a:spcAft>
        <a:defRPr sz="2400">
          <a:solidFill>
            <a:schemeClr val="accent1"/>
          </a:solidFill>
          <a:latin typeface="Arial" charset="0"/>
        </a:defRPr>
      </a:lvl3pPr>
      <a:lvl4pPr algn="l" rtl="0" eaLnBrk="1" fontAlgn="base" hangingPunct="1">
        <a:lnSpc>
          <a:spcPct val="83000"/>
        </a:lnSpc>
        <a:spcBef>
          <a:spcPct val="0"/>
        </a:spcBef>
        <a:spcAft>
          <a:spcPct val="0"/>
        </a:spcAft>
        <a:defRPr sz="2400">
          <a:solidFill>
            <a:schemeClr val="accent1"/>
          </a:solidFill>
          <a:latin typeface="Arial" charset="0"/>
        </a:defRPr>
      </a:lvl4pPr>
      <a:lvl5pPr algn="l" rtl="0" eaLnBrk="1" fontAlgn="base" hangingPunct="1">
        <a:lnSpc>
          <a:spcPct val="83000"/>
        </a:lnSpc>
        <a:spcBef>
          <a:spcPct val="0"/>
        </a:spcBef>
        <a:spcAft>
          <a:spcPct val="0"/>
        </a:spcAft>
        <a:defRPr sz="2400">
          <a:solidFill>
            <a:schemeClr val="accent1"/>
          </a:solidFill>
          <a:latin typeface="Arial" charset="0"/>
        </a:defRPr>
      </a:lvl5pPr>
      <a:lvl6pPr marL="529059" algn="l" rtl="0" eaLnBrk="1" fontAlgn="base" hangingPunct="1">
        <a:lnSpc>
          <a:spcPct val="83000"/>
        </a:lnSpc>
        <a:spcBef>
          <a:spcPct val="0"/>
        </a:spcBef>
        <a:spcAft>
          <a:spcPct val="0"/>
        </a:spcAft>
        <a:defRPr sz="2400">
          <a:solidFill>
            <a:schemeClr val="accent1"/>
          </a:solidFill>
          <a:latin typeface="Arial" charset="0"/>
        </a:defRPr>
      </a:lvl6pPr>
      <a:lvl7pPr marL="1058118" algn="l" rtl="0" eaLnBrk="1" fontAlgn="base" hangingPunct="1">
        <a:lnSpc>
          <a:spcPct val="83000"/>
        </a:lnSpc>
        <a:spcBef>
          <a:spcPct val="0"/>
        </a:spcBef>
        <a:spcAft>
          <a:spcPct val="0"/>
        </a:spcAft>
        <a:defRPr sz="2400">
          <a:solidFill>
            <a:schemeClr val="accent1"/>
          </a:solidFill>
          <a:latin typeface="Arial" charset="0"/>
        </a:defRPr>
      </a:lvl7pPr>
      <a:lvl8pPr marL="1587176" algn="l" rtl="0" eaLnBrk="1" fontAlgn="base" hangingPunct="1">
        <a:lnSpc>
          <a:spcPct val="83000"/>
        </a:lnSpc>
        <a:spcBef>
          <a:spcPct val="0"/>
        </a:spcBef>
        <a:spcAft>
          <a:spcPct val="0"/>
        </a:spcAft>
        <a:defRPr sz="2400">
          <a:solidFill>
            <a:schemeClr val="accent1"/>
          </a:solidFill>
          <a:latin typeface="Arial" charset="0"/>
        </a:defRPr>
      </a:lvl8pPr>
      <a:lvl9pPr marL="2116235" algn="l" rtl="0" eaLnBrk="1" fontAlgn="base" hangingPunct="1">
        <a:lnSpc>
          <a:spcPct val="83000"/>
        </a:lnSpc>
        <a:spcBef>
          <a:spcPct val="0"/>
        </a:spcBef>
        <a:spcAft>
          <a:spcPct val="0"/>
        </a:spcAft>
        <a:defRPr sz="2400">
          <a:solidFill>
            <a:schemeClr val="accent1"/>
          </a:solidFill>
          <a:latin typeface="Arial" charset="0"/>
        </a:defRPr>
      </a:lvl9pPr>
    </p:titleStyle>
    <p:bodyStyle>
      <a:lvl1pPr marL="6351" indent="0" algn="l" rtl="0" eaLnBrk="1" fontAlgn="base" hangingPunct="1">
        <a:lnSpc>
          <a:spcPct val="100000"/>
        </a:lnSpc>
        <a:spcBef>
          <a:spcPts val="1811"/>
        </a:spcBef>
        <a:spcAft>
          <a:spcPct val="0"/>
        </a:spcAft>
        <a:buFont typeface="System Font Regular"/>
        <a:buChar char="​"/>
        <a:tabLst/>
        <a:defRPr sz="3200">
          <a:solidFill>
            <a:schemeClr val="tx2"/>
          </a:solidFill>
          <a:latin typeface="+mn-lt"/>
          <a:ea typeface="+mn-ea"/>
          <a:cs typeface="+mn-cs"/>
        </a:defRPr>
      </a:lvl1pPr>
      <a:lvl2pPr marL="321725" indent="-321725" algn="l" rtl="0" eaLnBrk="1" fontAlgn="base" hangingPunct="1">
        <a:lnSpc>
          <a:spcPct val="100000"/>
        </a:lnSpc>
        <a:spcBef>
          <a:spcPts val="1811"/>
        </a:spcBef>
        <a:spcAft>
          <a:spcPct val="0"/>
        </a:spcAft>
        <a:buFont typeface="Arial" panose="020B0604020202020204" pitchFamily="34" charset="0"/>
        <a:buChar char="•"/>
        <a:tabLst/>
        <a:defRPr sz="2133">
          <a:solidFill>
            <a:schemeClr val="tx2"/>
          </a:solidFill>
          <a:latin typeface="+mn-lt"/>
          <a:ea typeface="+mn-ea"/>
        </a:defRPr>
      </a:lvl2pPr>
      <a:lvl3pPr marL="766214" indent="-304792" algn="l" rtl="0" eaLnBrk="1" fontAlgn="base" hangingPunct="1">
        <a:lnSpc>
          <a:spcPct val="100000"/>
        </a:lnSpc>
        <a:spcBef>
          <a:spcPts val="1811"/>
        </a:spcBef>
        <a:spcAft>
          <a:spcPct val="0"/>
        </a:spcAft>
        <a:buFont typeface="System Font Regular"/>
        <a:buChar char="–"/>
        <a:tabLst/>
        <a:defRPr sz="2133">
          <a:solidFill>
            <a:schemeClr val="tx2"/>
          </a:solidFill>
          <a:latin typeface="+mn-lt"/>
          <a:ea typeface="+mn-ea"/>
        </a:defRPr>
      </a:lvl3pPr>
      <a:lvl4pPr marL="1221287" indent="-306910" algn="l" rtl="0" eaLnBrk="1" fontAlgn="base" hangingPunct="1">
        <a:lnSpc>
          <a:spcPct val="100000"/>
        </a:lnSpc>
        <a:spcBef>
          <a:spcPts val="1811"/>
        </a:spcBef>
        <a:spcAft>
          <a:spcPct val="0"/>
        </a:spcAft>
        <a:buFont typeface="Courier New" panose="02070309020205020404" pitchFamily="49" charset="0"/>
        <a:buChar char="o"/>
        <a:tabLst/>
        <a:defRPr sz="2133">
          <a:solidFill>
            <a:schemeClr val="tx2"/>
          </a:solidFill>
          <a:latin typeface="+mn-lt"/>
          <a:ea typeface="+mn-ea"/>
        </a:defRPr>
      </a:lvl4pPr>
      <a:lvl5pPr marL="1676358" indent="-205312" algn="l" rtl="0" eaLnBrk="1" fontAlgn="base" hangingPunct="1">
        <a:lnSpc>
          <a:spcPct val="100000"/>
        </a:lnSpc>
        <a:spcBef>
          <a:spcPts val="1811"/>
        </a:spcBef>
        <a:spcAft>
          <a:spcPct val="0"/>
        </a:spcAft>
        <a:buFont typeface="Wingdings" panose="05000000000000000000" pitchFamily="2" charset="2"/>
        <a:buChar char=""/>
        <a:defRPr sz="2133">
          <a:solidFill>
            <a:schemeClr val="tx2"/>
          </a:solidFill>
          <a:latin typeface="+mn-lt"/>
          <a:ea typeface="+mn-ea"/>
        </a:defRPr>
      </a:lvl5pPr>
      <a:lvl6pPr marL="1734137" indent="-205746" algn="l" rtl="0" eaLnBrk="1" fontAlgn="base" hangingPunct="1">
        <a:spcBef>
          <a:spcPct val="20000"/>
        </a:spcBef>
        <a:spcAft>
          <a:spcPct val="0"/>
        </a:spcAft>
        <a:buFont typeface="Arial" charset="0"/>
        <a:buChar char="-"/>
        <a:defRPr sz="2267">
          <a:solidFill>
            <a:schemeClr val="tx1"/>
          </a:solidFill>
          <a:latin typeface="+mn-lt"/>
          <a:ea typeface="+mn-ea"/>
        </a:defRPr>
      </a:lvl6pPr>
      <a:lvl7pPr marL="2263195" indent="-205746" algn="l" rtl="0" eaLnBrk="1" fontAlgn="base" hangingPunct="1">
        <a:spcBef>
          <a:spcPct val="20000"/>
        </a:spcBef>
        <a:spcAft>
          <a:spcPct val="0"/>
        </a:spcAft>
        <a:buFont typeface="Arial" charset="0"/>
        <a:buChar char="-"/>
        <a:defRPr sz="2267">
          <a:solidFill>
            <a:schemeClr val="tx1"/>
          </a:solidFill>
          <a:latin typeface="+mn-lt"/>
          <a:ea typeface="+mn-ea"/>
        </a:defRPr>
      </a:lvl7pPr>
      <a:lvl8pPr marL="2792254" indent="-205746" algn="l" rtl="0" eaLnBrk="1" fontAlgn="base" hangingPunct="1">
        <a:spcBef>
          <a:spcPct val="20000"/>
        </a:spcBef>
        <a:spcAft>
          <a:spcPct val="0"/>
        </a:spcAft>
        <a:buFont typeface="Arial" charset="0"/>
        <a:buChar char="-"/>
        <a:defRPr sz="2267">
          <a:solidFill>
            <a:schemeClr val="tx1"/>
          </a:solidFill>
          <a:latin typeface="+mn-lt"/>
          <a:ea typeface="+mn-ea"/>
        </a:defRPr>
      </a:lvl8pPr>
      <a:lvl9pPr marL="3321313" indent="-205746" algn="l" rtl="0" eaLnBrk="1" fontAlgn="base" hangingPunct="1">
        <a:spcBef>
          <a:spcPct val="20000"/>
        </a:spcBef>
        <a:spcAft>
          <a:spcPct val="0"/>
        </a:spcAft>
        <a:buFont typeface="Arial" charset="0"/>
        <a:buChar char="-"/>
        <a:defRPr sz="2267">
          <a:solidFill>
            <a:schemeClr val="tx1"/>
          </a:solidFill>
          <a:latin typeface="+mn-lt"/>
          <a:ea typeface="+mn-ea"/>
        </a:defRPr>
      </a:lvl9pPr>
    </p:bodyStyle>
    <p:otherStyle>
      <a:defPPr>
        <a:defRPr lang="en-US"/>
      </a:defPPr>
      <a:lvl1pPr marL="0" algn="l" defTabSz="1058118" rtl="0" eaLnBrk="1" latinLnBrk="0" hangingPunct="1">
        <a:defRPr sz="2133" kern="1200">
          <a:solidFill>
            <a:schemeClr val="tx1"/>
          </a:solidFill>
          <a:latin typeface="+mn-lt"/>
          <a:ea typeface="+mn-ea"/>
          <a:cs typeface="+mn-cs"/>
        </a:defRPr>
      </a:lvl1pPr>
      <a:lvl2pPr marL="529059" algn="l" defTabSz="1058118" rtl="0" eaLnBrk="1" latinLnBrk="0" hangingPunct="1">
        <a:defRPr sz="2133" kern="1200">
          <a:solidFill>
            <a:schemeClr val="tx1"/>
          </a:solidFill>
          <a:latin typeface="+mn-lt"/>
          <a:ea typeface="+mn-ea"/>
          <a:cs typeface="+mn-cs"/>
        </a:defRPr>
      </a:lvl2pPr>
      <a:lvl3pPr marL="1058118" algn="l" defTabSz="1058118" rtl="0" eaLnBrk="1" latinLnBrk="0" hangingPunct="1">
        <a:defRPr sz="2133" kern="1200">
          <a:solidFill>
            <a:schemeClr val="tx1"/>
          </a:solidFill>
          <a:latin typeface="+mn-lt"/>
          <a:ea typeface="+mn-ea"/>
          <a:cs typeface="+mn-cs"/>
        </a:defRPr>
      </a:lvl3pPr>
      <a:lvl4pPr marL="1587176" algn="l" defTabSz="1058118" rtl="0" eaLnBrk="1" latinLnBrk="0" hangingPunct="1">
        <a:defRPr sz="2133" kern="1200">
          <a:solidFill>
            <a:schemeClr val="tx1"/>
          </a:solidFill>
          <a:latin typeface="+mn-lt"/>
          <a:ea typeface="+mn-ea"/>
          <a:cs typeface="+mn-cs"/>
        </a:defRPr>
      </a:lvl4pPr>
      <a:lvl5pPr marL="2116235" algn="l" defTabSz="1058118" rtl="0" eaLnBrk="1" latinLnBrk="0" hangingPunct="1">
        <a:defRPr sz="2133" kern="1200">
          <a:solidFill>
            <a:schemeClr val="tx1"/>
          </a:solidFill>
          <a:latin typeface="+mn-lt"/>
          <a:ea typeface="+mn-ea"/>
          <a:cs typeface="+mn-cs"/>
        </a:defRPr>
      </a:lvl5pPr>
      <a:lvl6pPr marL="2645293" algn="l" defTabSz="1058118" rtl="0" eaLnBrk="1" latinLnBrk="0" hangingPunct="1">
        <a:defRPr sz="2133" kern="1200">
          <a:solidFill>
            <a:schemeClr val="tx1"/>
          </a:solidFill>
          <a:latin typeface="+mn-lt"/>
          <a:ea typeface="+mn-ea"/>
          <a:cs typeface="+mn-cs"/>
        </a:defRPr>
      </a:lvl6pPr>
      <a:lvl7pPr marL="3174351" algn="l" defTabSz="1058118" rtl="0" eaLnBrk="1" latinLnBrk="0" hangingPunct="1">
        <a:defRPr sz="2133" kern="1200">
          <a:solidFill>
            <a:schemeClr val="tx1"/>
          </a:solidFill>
          <a:latin typeface="+mn-lt"/>
          <a:ea typeface="+mn-ea"/>
          <a:cs typeface="+mn-cs"/>
        </a:defRPr>
      </a:lvl7pPr>
      <a:lvl8pPr marL="3703410" algn="l" defTabSz="1058118" rtl="0" eaLnBrk="1" latinLnBrk="0" hangingPunct="1">
        <a:defRPr sz="2133" kern="1200">
          <a:solidFill>
            <a:schemeClr val="tx1"/>
          </a:solidFill>
          <a:latin typeface="+mn-lt"/>
          <a:ea typeface="+mn-ea"/>
          <a:cs typeface="+mn-cs"/>
        </a:defRPr>
      </a:lvl8pPr>
      <a:lvl9pPr marL="4232469" algn="l" defTabSz="1058118"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jpeg"/><Relationship Id="rId12" Type="http://schemas.openxmlformats.org/officeDocument/2006/relationships/image" Target="../media/image43.jpeg"/><Relationship Id="rId17" Type="http://schemas.openxmlformats.org/officeDocument/2006/relationships/image" Target="../media/image48.png"/><Relationship Id="rId2" Type="http://schemas.openxmlformats.org/officeDocument/2006/relationships/notesSlide" Target="../notesSlides/notesSlide10.xml"/><Relationship Id="rId16" Type="http://schemas.openxmlformats.org/officeDocument/2006/relationships/image" Target="../media/image47.png"/><Relationship Id="rId1" Type="http://schemas.openxmlformats.org/officeDocument/2006/relationships/slideLayout" Target="../slideLayouts/slideLayout1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56.sv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8.svg"/><Relationship Id="rId5" Type="http://schemas.openxmlformats.org/officeDocument/2006/relationships/image" Target="../media/image22.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5.svg"/><Relationship Id="rId5" Type="http://schemas.openxmlformats.org/officeDocument/2006/relationships/image" Target="../media/image26.pn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6.sv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0.svg"/><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192" y="3280477"/>
            <a:ext cx="8428808" cy="1058751"/>
          </a:xfrm>
        </p:spPr>
        <p:txBody>
          <a:bodyPr/>
          <a:lstStyle/>
          <a:p>
            <a:r>
              <a:rPr lang="en-US" sz="4000" dirty="0" smtClean="0"/>
              <a:t>The Future of Talent Management and People Analytics</a:t>
            </a:r>
            <a:endParaRPr lang="en-US" sz="4000" dirty="0"/>
          </a:p>
        </p:txBody>
      </p:sp>
      <p:sp>
        <p:nvSpPr>
          <p:cNvPr id="4" name="Subtitle 3">
            <a:extLst>
              <a:ext uri="{FF2B5EF4-FFF2-40B4-BE49-F238E27FC236}">
                <a16:creationId xmlns:a16="http://schemas.microsoft.com/office/drawing/2014/main" id="{35149D3A-6CDE-47E6-A066-B308403DED02}"/>
              </a:ext>
            </a:extLst>
          </p:cNvPr>
          <p:cNvSpPr>
            <a:spLocks noGrp="1"/>
          </p:cNvSpPr>
          <p:nvPr>
            <p:ph type="subTitle" sz="quarter" idx="1"/>
          </p:nvPr>
        </p:nvSpPr>
        <p:spPr>
          <a:xfrm>
            <a:off x="715192" y="4681043"/>
            <a:ext cx="6913516" cy="357662"/>
          </a:xfrm>
        </p:spPr>
        <p:txBody>
          <a:bodyPr/>
          <a:lstStyle/>
          <a:p>
            <a:r>
              <a:rPr lang="en-US" sz="2800" dirty="0" smtClean="0"/>
              <a:t>Tuesday, November 10, 2020</a:t>
            </a:r>
            <a:endParaRPr lang="en-US" sz="2800" dirty="0"/>
          </a:p>
        </p:txBody>
      </p:sp>
    </p:spTree>
    <p:extLst>
      <p:ext uri="{BB962C8B-B14F-4D97-AF65-F5344CB8AC3E}">
        <p14:creationId xmlns:p14="http://schemas.microsoft.com/office/powerpoint/2010/main" val="4099838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44A4D43D-62A1-470A-B6F8-5CB5A286AAEA}"/>
              </a:ext>
            </a:extLst>
          </p:cNvPr>
          <p:cNvSpPr/>
          <p:nvPr/>
        </p:nvSpPr>
        <p:spPr>
          <a:xfrm>
            <a:off x="149" y="6684234"/>
            <a:ext cx="12191702" cy="224450"/>
          </a:xfrm>
          <a:prstGeom prst="flowChartProcess">
            <a:avLst/>
          </a:prstGeom>
          <a:solidFill>
            <a:srgbClr val="05BA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49" dirty="0"/>
          </a:p>
        </p:txBody>
      </p:sp>
      <p:pic>
        <p:nvPicPr>
          <p:cNvPr id="11" name="Picture 2" descr="What-If Model for Workforce Reduction (Demo) | Visier">
            <a:extLst>
              <a:ext uri="{FF2B5EF4-FFF2-40B4-BE49-F238E27FC236}">
                <a16:creationId xmlns:a16="http://schemas.microsoft.com/office/drawing/2014/main" id="{92112B96-F336-4A23-BF6E-096E557E8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372" y="1566987"/>
            <a:ext cx="3222724" cy="10126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Frequently Asked Questions">
            <a:extLst>
              <a:ext uri="{FF2B5EF4-FFF2-40B4-BE49-F238E27FC236}">
                <a16:creationId xmlns:a16="http://schemas.microsoft.com/office/drawing/2014/main" id="{27A0835B-FDA7-46D5-BE55-E505E29C2A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8789" y="1539725"/>
            <a:ext cx="2491383" cy="13099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R Analytics | HR Dashboards | HR Reporting | PeopleInsight">
            <a:extLst>
              <a:ext uri="{FF2B5EF4-FFF2-40B4-BE49-F238E27FC236}">
                <a16:creationId xmlns:a16="http://schemas.microsoft.com/office/drawing/2014/main" id="{BED94AB6-5DF5-4FA4-9BDC-4626D281F5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827" y="5116876"/>
            <a:ext cx="3097204" cy="6182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intelliHR - Best of Breed People Management System &amp; Online HR Platform">
            <a:extLst>
              <a:ext uri="{FF2B5EF4-FFF2-40B4-BE49-F238E27FC236}">
                <a16:creationId xmlns:a16="http://schemas.microsoft.com/office/drawing/2014/main" id="{BFA1B039-A582-4835-AE9F-86F7B4B4FC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464" y="2704229"/>
            <a:ext cx="2716411" cy="11974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SAP – Logos Download">
            <a:extLst>
              <a:ext uri="{FF2B5EF4-FFF2-40B4-BE49-F238E27FC236}">
                <a16:creationId xmlns:a16="http://schemas.microsoft.com/office/drawing/2014/main" id="{5D167638-3E1C-445B-9A9C-DEDA988D3F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4720" y="5237859"/>
            <a:ext cx="1561516" cy="7931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Microsoft Power Bi Logo Vector, HD Png Download - kindpng">
            <a:extLst>
              <a:ext uri="{FF2B5EF4-FFF2-40B4-BE49-F238E27FC236}">
                <a16:creationId xmlns:a16="http://schemas.microsoft.com/office/drawing/2014/main" id="{3201C9D8-BB5B-49D9-88CA-8182E3AF2B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9620" y="4234093"/>
            <a:ext cx="1771254" cy="5127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Tableau Logo - How to Optimize it, Pick the right one, and skip the edited  logos popping up.">
            <a:extLst>
              <a:ext uri="{FF2B5EF4-FFF2-40B4-BE49-F238E27FC236}">
                <a16:creationId xmlns:a16="http://schemas.microsoft.com/office/drawing/2014/main" id="{C6F5CE2E-451B-43D7-8965-8B16612430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6013" y="2800669"/>
            <a:ext cx="2949476" cy="110103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a:extLst>
              <a:ext uri="{FF2B5EF4-FFF2-40B4-BE49-F238E27FC236}">
                <a16:creationId xmlns:a16="http://schemas.microsoft.com/office/drawing/2014/main" id="{1996D396-4182-461D-8AEE-F886EC8A19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6429" y="2579614"/>
            <a:ext cx="2681444" cy="7166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0" descr="Eightfold Transforming Recruiting, Talent Acquisition &amp; Management with AI">
            <a:extLst>
              <a:ext uri="{FF2B5EF4-FFF2-40B4-BE49-F238E27FC236}">
                <a16:creationId xmlns:a16="http://schemas.microsoft.com/office/drawing/2014/main" id="{2E03AD6B-5BAA-4BB1-942F-FCDD05119FF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56340" y="1568474"/>
            <a:ext cx="2491383" cy="43855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iCIMS Introduces New Talent Cloud and Brand Identity">
            <a:extLst>
              <a:ext uri="{FF2B5EF4-FFF2-40B4-BE49-F238E27FC236}">
                <a16:creationId xmlns:a16="http://schemas.microsoft.com/office/drawing/2014/main" id="{B1258E83-A529-47FB-B8A4-00506AA49D82}"/>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4562334" y="3819199"/>
            <a:ext cx="1778914" cy="93225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Jobvite Hire Pricing, Reviews, Features - Free Demo">
            <a:extLst>
              <a:ext uri="{FF2B5EF4-FFF2-40B4-BE49-F238E27FC236}">
                <a16:creationId xmlns:a16="http://schemas.microsoft.com/office/drawing/2014/main" id="{679A3DE9-7160-48D5-8D12-B30E0E50B3F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1466" y="3773367"/>
            <a:ext cx="1969630" cy="42675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SmartRecruiters Reviews, Pricing, News, Key Info, and FAQs">
            <a:extLst>
              <a:ext uri="{FF2B5EF4-FFF2-40B4-BE49-F238E27FC236}">
                <a16:creationId xmlns:a16="http://schemas.microsoft.com/office/drawing/2014/main" id="{D9A902FA-4E3E-4414-8BA1-069A40828991}"/>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6793245" y="4285329"/>
            <a:ext cx="2681445" cy="134072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Integration Partners - Talent Assessment Solutions at Aon">
            <a:extLst>
              <a:ext uri="{FF2B5EF4-FFF2-40B4-BE49-F238E27FC236}">
                <a16:creationId xmlns:a16="http://schemas.microsoft.com/office/drawing/2014/main" id="{1B78C8EC-4AE0-4897-874B-03E4CDA14220}"/>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9251884" y="1188762"/>
            <a:ext cx="2205938" cy="220593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Pymetrics | Career Development | STAC | St. Thomas Aquinas College">
            <a:extLst>
              <a:ext uri="{FF2B5EF4-FFF2-40B4-BE49-F238E27FC236}">
                <a16:creationId xmlns:a16="http://schemas.microsoft.com/office/drawing/2014/main" id="{F4CF7791-57C6-4FC6-A436-1EA6FAFB3D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823786" y="3283936"/>
            <a:ext cx="3360617" cy="94285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Best Talent Management Systems - 2020 Reviews &amp; Pricing">
            <a:extLst>
              <a:ext uri="{FF2B5EF4-FFF2-40B4-BE49-F238E27FC236}">
                <a16:creationId xmlns:a16="http://schemas.microsoft.com/office/drawing/2014/main" id="{D07F17FC-A003-4F79-B913-E821F1DDF054}"/>
              </a:ext>
            </a:extLst>
          </p:cNvPr>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a:off x="9292936" y="5061648"/>
            <a:ext cx="2164886" cy="7877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1715" y="605961"/>
            <a:ext cx="10756116" cy="690563"/>
          </a:xfrm>
        </p:spPr>
        <p:txBody>
          <a:bodyPr/>
          <a:lstStyle/>
          <a:p>
            <a:r>
              <a:rPr lang="en-US" dirty="0" smtClean="0"/>
              <a:t>Talent &amp; Analytics Explosion</a:t>
            </a:r>
            <a:endParaRPr lang="en-US" dirty="0"/>
          </a:p>
        </p:txBody>
      </p:sp>
    </p:spTree>
    <p:extLst>
      <p:ext uri="{BB962C8B-B14F-4D97-AF65-F5344CB8AC3E}">
        <p14:creationId xmlns:p14="http://schemas.microsoft.com/office/powerpoint/2010/main" val="3428744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B74B06-EF2E-4237-8A8F-06FC3628D398}"/>
              </a:ext>
            </a:extLst>
          </p:cNvPr>
          <p:cNvSpPr/>
          <p:nvPr/>
        </p:nvSpPr>
        <p:spPr>
          <a:xfrm>
            <a:off x="633289" y="689849"/>
            <a:ext cx="9257032" cy="646331"/>
          </a:xfrm>
          <a:prstGeom prst="rect">
            <a:avLst/>
          </a:prstGeom>
        </p:spPr>
        <p:txBody>
          <a:bodyPr wrap="square">
            <a:spAutoFit/>
          </a:bodyPr>
          <a:lstStyle/>
          <a:p>
            <a:pPr defTabSz="270723">
              <a:defRPr/>
            </a:pPr>
            <a:r>
              <a:rPr lang="en-US" sz="3600" dirty="0">
                <a:solidFill>
                  <a:schemeClr val="accent1"/>
                </a:solidFill>
                <a:latin typeface="+mj-lt"/>
                <a:cs typeface="Roboto"/>
              </a:rPr>
              <a:t>Point solutions vs. HCM solutions</a:t>
            </a:r>
          </a:p>
        </p:txBody>
      </p:sp>
      <p:sp>
        <p:nvSpPr>
          <p:cNvPr id="4" name="TextBox 3">
            <a:extLst>
              <a:ext uri="{FF2B5EF4-FFF2-40B4-BE49-F238E27FC236}">
                <a16:creationId xmlns:a16="http://schemas.microsoft.com/office/drawing/2014/main" id="{E1B46F1D-B392-467C-AC2D-F407306A854B}"/>
              </a:ext>
            </a:extLst>
          </p:cNvPr>
          <p:cNvSpPr txBox="1"/>
          <p:nvPr/>
        </p:nvSpPr>
        <p:spPr>
          <a:xfrm>
            <a:off x="633288" y="1936874"/>
            <a:ext cx="7998229" cy="1702582"/>
          </a:xfrm>
          <a:prstGeom prst="rect">
            <a:avLst/>
          </a:prstGeom>
          <a:noFill/>
        </p:spPr>
        <p:txBody>
          <a:bodyPr wrap="square">
            <a:spAutoFit/>
          </a:bodyPr>
          <a:lstStyle/>
          <a:p>
            <a:r>
              <a:rPr lang="en-US" sz="3375" dirty="0">
                <a:solidFill>
                  <a:schemeClr val="accent2"/>
                </a:solidFill>
              </a:rPr>
              <a:t>Point Solutions</a:t>
            </a:r>
            <a:endParaRPr lang="en-US" sz="2700" dirty="0">
              <a:solidFill>
                <a:schemeClr val="accent2"/>
              </a:solidFill>
            </a:endParaRPr>
          </a:p>
          <a:p>
            <a:r>
              <a:rPr lang="en-US" sz="2363" dirty="0">
                <a:solidFill>
                  <a:srgbClr val="232D3D"/>
                </a:solidFill>
              </a:rPr>
              <a:t>Complex talent processes</a:t>
            </a:r>
          </a:p>
          <a:p>
            <a:r>
              <a:rPr lang="en-US" sz="2363" dirty="0">
                <a:solidFill>
                  <a:srgbClr val="232D3D"/>
                </a:solidFill>
              </a:rPr>
              <a:t>Enhanced people analytics (AI, Machine learning)</a:t>
            </a:r>
          </a:p>
          <a:p>
            <a:endParaRPr lang="en-US" sz="2363" dirty="0">
              <a:solidFill>
                <a:srgbClr val="232D3D"/>
              </a:solidFill>
            </a:endParaRPr>
          </a:p>
        </p:txBody>
      </p:sp>
      <p:sp>
        <p:nvSpPr>
          <p:cNvPr id="11" name="TextBox 10">
            <a:extLst>
              <a:ext uri="{FF2B5EF4-FFF2-40B4-BE49-F238E27FC236}">
                <a16:creationId xmlns:a16="http://schemas.microsoft.com/office/drawing/2014/main" id="{9E9EEBD1-94DF-464D-B451-677A73F781A8}"/>
              </a:ext>
            </a:extLst>
          </p:cNvPr>
          <p:cNvSpPr txBox="1"/>
          <p:nvPr/>
        </p:nvSpPr>
        <p:spPr>
          <a:xfrm>
            <a:off x="633288" y="4128056"/>
            <a:ext cx="7998229" cy="1338956"/>
          </a:xfrm>
          <a:prstGeom prst="rect">
            <a:avLst/>
          </a:prstGeom>
          <a:noFill/>
        </p:spPr>
        <p:txBody>
          <a:bodyPr wrap="square">
            <a:spAutoFit/>
          </a:bodyPr>
          <a:lstStyle/>
          <a:p>
            <a:r>
              <a:rPr lang="en-US" sz="3375" dirty="0">
                <a:solidFill>
                  <a:schemeClr val="accent2"/>
                </a:solidFill>
              </a:rPr>
              <a:t>HCM Solutions</a:t>
            </a:r>
            <a:endParaRPr lang="en-US" sz="2700" dirty="0">
              <a:solidFill>
                <a:schemeClr val="accent2"/>
              </a:solidFill>
            </a:endParaRPr>
          </a:p>
          <a:p>
            <a:r>
              <a:rPr lang="en-US" sz="2363" dirty="0">
                <a:solidFill>
                  <a:srgbClr val="232D3D"/>
                </a:solidFill>
              </a:rPr>
              <a:t>Simple or standard talent processes</a:t>
            </a:r>
          </a:p>
          <a:p>
            <a:r>
              <a:rPr lang="en-US" sz="2363" dirty="0">
                <a:solidFill>
                  <a:srgbClr val="232D3D"/>
                </a:solidFill>
              </a:rPr>
              <a:t>General people analytics functionality </a:t>
            </a:r>
          </a:p>
        </p:txBody>
      </p:sp>
    </p:spTree>
    <p:extLst>
      <p:ext uri="{BB962C8B-B14F-4D97-AF65-F5344CB8AC3E}">
        <p14:creationId xmlns:p14="http://schemas.microsoft.com/office/powerpoint/2010/main" val="1792643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3832D3-F641-4167-940A-9347AA0ED16F}"/>
              </a:ext>
            </a:extLst>
          </p:cNvPr>
          <p:cNvPicPr>
            <a:picLocks noChangeAspect="1"/>
          </p:cNvPicPr>
          <p:nvPr/>
        </p:nvPicPr>
        <p:blipFill>
          <a:blip r:embed="rId3"/>
          <a:stretch>
            <a:fillRect/>
          </a:stretch>
        </p:blipFill>
        <p:spPr>
          <a:xfrm>
            <a:off x="642864" y="173619"/>
            <a:ext cx="5906562" cy="6684381"/>
          </a:xfrm>
          <a:prstGeom prst="rect">
            <a:avLst/>
          </a:prstGeom>
        </p:spPr>
      </p:pic>
      <p:sp>
        <p:nvSpPr>
          <p:cNvPr id="5" name="TextBox 4">
            <a:extLst>
              <a:ext uri="{FF2B5EF4-FFF2-40B4-BE49-F238E27FC236}">
                <a16:creationId xmlns:a16="http://schemas.microsoft.com/office/drawing/2014/main" id="{DDC17551-F9E0-4340-A9CD-B0334E197ABF}"/>
              </a:ext>
            </a:extLst>
          </p:cNvPr>
          <p:cNvSpPr txBox="1"/>
          <p:nvPr/>
        </p:nvSpPr>
        <p:spPr>
          <a:xfrm>
            <a:off x="6990842" y="2689609"/>
            <a:ext cx="4384242" cy="1131079"/>
          </a:xfrm>
          <a:prstGeom prst="rect">
            <a:avLst/>
          </a:prstGeom>
          <a:noFill/>
        </p:spPr>
        <p:txBody>
          <a:bodyPr wrap="square">
            <a:spAutoFit/>
          </a:bodyPr>
          <a:lstStyle/>
          <a:p>
            <a:r>
              <a:rPr lang="en-US" sz="3375" dirty="0">
                <a:solidFill>
                  <a:srgbClr val="004180"/>
                </a:solidFill>
                <a:latin typeface="Arial" panose="020B0604020202020204" pitchFamily="34" charset="0"/>
                <a:cs typeface="Arial" panose="020B0604020202020204" pitchFamily="34" charset="0"/>
              </a:rPr>
              <a:t>Real time succession planning</a:t>
            </a:r>
          </a:p>
        </p:txBody>
      </p:sp>
      <p:sp>
        <p:nvSpPr>
          <p:cNvPr id="7" name="Arrow: Right 6">
            <a:extLst>
              <a:ext uri="{FF2B5EF4-FFF2-40B4-BE49-F238E27FC236}">
                <a16:creationId xmlns:a16="http://schemas.microsoft.com/office/drawing/2014/main" id="{31A670EC-D446-4909-9106-163A130740D6}"/>
              </a:ext>
            </a:extLst>
          </p:cNvPr>
          <p:cNvSpPr/>
          <p:nvPr/>
        </p:nvSpPr>
        <p:spPr>
          <a:xfrm rot="13500000">
            <a:off x="4746469" y="1913844"/>
            <a:ext cx="2568366" cy="507582"/>
          </a:xfrm>
          <a:prstGeom prst="rightArrow">
            <a:avLst/>
          </a:prstGeom>
          <a:solidFill>
            <a:srgbClr val="A52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Tree>
    <p:extLst>
      <p:ext uri="{BB962C8B-B14F-4D97-AF65-F5344CB8AC3E}">
        <p14:creationId xmlns:p14="http://schemas.microsoft.com/office/powerpoint/2010/main" val="1856069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DEAE0A-F748-4058-806C-E97590B65BB1}"/>
              </a:ext>
            </a:extLst>
          </p:cNvPr>
          <p:cNvSpPr txBox="1"/>
          <p:nvPr/>
        </p:nvSpPr>
        <p:spPr>
          <a:xfrm>
            <a:off x="7798261" y="6582639"/>
            <a:ext cx="4091287" cy="325987"/>
          </a:xfrm>
          <a:prstGeom prst="rect">
            <a:avLst/>
          </a:prstGeom>
          <a:noFill/>
        </p:spPr>
        <p:txBody>
          <a:bodyPr wrap="square">
            <a:spAutoFit/>
          </a:bodyPr>
          <a:lstStyle/>
          <a:p>
            <a:r>
              <a:rPr lang="en-US" sz="759" dirty="0">
                <a:solidFill>
                  <a:schemeClr val="bg1">
                    <a:lumMod val="65000"/>
                  </a:schemeClr>
                </a:solidFill>
                <a:latin typeface="Cabin Regular"/>
              </a:rPr>
              <a:t>©2020 Benefit Technology Resources | Confidential &amp; Proprietary Information -Not for Distribution</a:t>
            </a:r>
          </a:p>
        </p:txBody>
      </p:sp>
      <p:pic>
        <p:nvPicPr>
          <p:cNvPr id="6" name="Picture 5">
            <a:extLst>
              <a:ext uri="{FF2B5EF4-FFF2-40B4-BE49-F238E27FC236}">
                <a16:creationId xmlns:a16="http://schemas.microsoft.com/office/drawing/2014/main" id="{C68A77DA-0FD1-483E-A96B-FED6A6641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20" y="168494"/>
            <a:ext cx="5955563" cy="6576142"/>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04A5B8CA-AC22-40AA-9DEE-CE17A74691C3}"/>
              </a:ext>
            </a:extLst>
          </p:cNvPr>
          <p:cNvSpPr txBox="1"/>
          <p:nvPr/>
        </p:nvSpPr>
        <p:spPr>
          <a:xfrm>
            <a:off x="6792868" y="1349726"/>
            <a:ext cx="4384242" cy="2741328"/>
          </a:xfrm>
          <a:prstGeom prst="rect">
            <a:avLst/>
          </a:prstGeom>
          <a:noFill/>
        </p:spPr>
        <p:txBody>
          <a:bodyPr wrap="square">
            <a:spAutoFit/>
          </a:bodyPr>
          <a:lstStyle/>
          <a:p>
            <a:r>
              <a:rPr lang="en-US" sz="3375" dirty="0">
                <a:solidFill>
                  <a:srgbClr val="004180"/>
                </a:solidFill>
                <a:latin typeface="Arial" panose="020B0604020202020204" pitchFamily="34" charset="0"/>
                <a:cs typeface="Arial" panose="020B0604020202020204" pitchFamily="34" charset="0"/>
              </a:rPr>
              <a:t>Showcasing</a:t>
            </a:r>
          </a:p>
          <a:p>
            <a:r>
              <a:rPr lang="en-US" sz="3375" dirty="0">
                <a:solidFill>
                  <a:srgbClr val="004180"/>
                </a:solidFill>
                <a:latin typeface="Arial" panose="020B0604020202020204" pitchFamily="34" charset="0"/>
                <a:cs typeface="Arial" panose="020B0604020202020204" pitchFamily="34" charset="0"/>
              </a:rPr>
              <a:t>potential for</a:t>
            </a:r>
          </a:p>
          <a:p>
            <a:r>
              <a:rPr lang="en-US" sz="3375" dirty="0">
                <a:solidFill>
                  <a:srgbClr val="004180"/>
                </a:solidFill>
                <a:latin typeface="Arial" panose="020B0604020202020204" pitchFamily="34" charset="0"/>
                <a:cs typeface="Arial" panose="020B0604020202020204" pitchFamily="34" charset="0"/>
              </a:rPr>
              <a:t>internal mobility </a:t>
            </a:r>
            <a:endParaRPr lang="en-US" sz="2700" dirty="0">
              <a:solidFill>
                <a:srgbClr val="004180"/>
              </a:solidFill>
              <a:latin typeface="Arial" panose="020B0604020202020204" pitchFamily="34" charset="0"/>
              <a:cs typeface="Arial" panose="020B0604020202020204" pitchFamily="34" charset="0"/>
            </a:endParaRPr>
          </a:p>
          <a:p>
            <a:endParaRPr lang="en-US" sz="2363" dirty="0">
              <a:solidFill>
                <a:srgbClr val="232D3D"/>
              </a:solidFill>
              <a:latin typeface="Arial" panose="020B0604020202020204" pitchFamily="34" charset="0"/>
              <a:cs typeface="Arial" panose="020B0604020202020204" pitchFamily="34" charset="0"/>
            </a:endParaRPr>
          </a:p>
          <a:p>
            <a:r>
              <a:rPr lang="en-US" sz="2363" dirty="0">
                <a:solidFill>
                  <a:srgbClr val="232D3D"/>
                </a:solidFill>
                <a:latin typeface="Arial" panose="020B0604020202020204" pitchFamily="34" charset="0"/>
                <a:cs typeface="Arial" panose="020B0604020202020204" pitchFamily="34" charset="0"/>
              </a:rPr>
              <a:t>(how cool is that?)</a:t>
            </a:r>
          </a:p>
          <a:p>
            <a:endParaRPr lang="en-US" sz="2363" dirty="0">
              <a:solidFill>
                <a:srgbClr val="232D3D"/>
              </a:solidFill>
              <a:latin typeface="Roboto"/>
            </a:endParaRPr>
          </a:p>
        </p:txBody>
      </p:sp>
      <p:sp>
        <p:nvSpPr>
          <p:cNvPr id="3" name="Arrow: Right 2">
            <a:extLst>
              <a:ext uri="{FF2B5EF4-FFF2-40B4-BE49-F238E27FC236}">
                <a16:creationId xmlns:a16="http://schemas.microsoft.com/office/drawing/2014/main" id="{C7CF2217-C3F1-45BB-8BB5-1CF1D5DC121B}"/>
              </a:ext>
            </a:extLst>
          </p:cNvPr>
          <p:cNvSpPr/>
          <p:nvPr/>
        </p:nvSpPr>
        <p:spPr>
          <a:xfrm rot="9900000">
            <a:off x="2200321" y="3161357"/>
            <a:ext cx="4570433" cy="507582"/>
          </a:xfrm>
          <a:prstGeom prst="rightArrow">
            <a:avLst/>
          </a:prstGeom>
          <a:solidFill>
            <a:srgbClr val="A52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Tree>
    <p:extLst>
      <p:ext uri="{BB962C8B-B14F-4D97-AF65-F5344CB8AC3E}">
        <p14:creationId xmlns:p14="http://schemas.microsoft.com/office/powerpoint/2010/main" val="18488393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215F6A-AD41-4F33-AC1E-AEFD876041BD}"/>
              </a:ext>
            </a:extLst>
          </p:cNvPr>
          <p:cNvSpPr/>
          <p:nvPr/>
        </p:nvSpPr>
        <p:spPr>
          <a:xfrm>
            <a:off x="64" y="6604006"/>
            <a:ext cx="3528530" cy="253916"/>
          </a:xfrm>
          <a:prstGeom prst="rect">
            <a:avLst/>
          </a:prstGeom>
        </p:spPr>
        <p:txBody>
          <a:bodyPr wrap="none">
            <a:spAutoFit/>
          </a:bodyPr>
          <a:lstStyle/>
          <a:p>
            <a:pPr algn="r" defTabSz="914466">
              <a:defRPr/>
            </a:pPr>
            <a:r>
              <a:rPr lang="en-US" sz="1050" dirty="0">
                <a:solidFill>
                  <a:prstClr val="white">
                    <a:lumMod val="85000"/>
                  </a:prstClr>
                </a:solidFill>
                <a:latin typeface="Calibri"/>
              </a:rPr>
              <a:t>Marsh &amp; McLennan Agency LLC | MMA Technology Solutions</a:t>
            </a:r>
          </a:p>
        </p:txBody>
      </p:sp>
      <p:sp>
        <p:nvSpPr>
          <p:cNvPr id="2" name="Text Placeholder 1"/>
          <p:cNvSpPr>
            <a:spLocks noGrp="1"/>
          </p:cNvSpPr>
          <p:nvPr>
            <p:ph type="body" sz="quarter" idx="11"/>
          </p:nvPr>
        </p:nvSpPr>
        <p:spPr>
          <a:xfrm>
            <a:off x="0" y="4554847"/>
            <a:ext cx="12192000" cy="1129337"/>
          </a:xfrm>
        </p:spPr>
        <p:txBody>
          <a:bodyPr>
            <a:normAutofit/>
          </a:bodyPr>
          <a:lstStyle/>
          <a:p>
            <a:r>
              <a:rPr lang="en-US" sz="4000" dirty="0" smtClean="0"/>
              <a:t>So what’s the takeaway?</a:t>
            </a:r>
            <a:endParaRPr lang="en-US" sz="4000" dirty="0"/>
          </a:p>
        </p:txBody>
      </p:sp>
    </p:spTree>
    <p:extLst>
      <p:ext uri="{BB962C8B-B14F-4D97-AF65-F5344CB8AC3E}">
        <p14:creationId xmlns:p14="http://schemas.microsoft.com/office/powerpoint/2010/main" val="3256920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0B6893F1-F21A-4325-A475-D0F9783452CA}"/>
              </a:ext>
            </a:extLst>
          </p:cNvPr>
          <p:cNvSpPr>
            <a:spLocks noGrp="1"/>
          </p:cNvSpPr>
          <p:nvPr>
            <p:ph idx="1"/>
          </p:nvPr>
        </p:nvSpPr>
        <p:spPr>
          <a:xfrm>
            <a:off x="1600882" y="2893618"/>
            <a:ext cx="9641703" cy="2136325"/>
          </a:xfrm>
        </p:spPr>
        <p:txBody>
          <a:bodyPr/>
          <a:lstStyle/>
          <a:p>
            <a:pPr marL="914466" lvl="2" indent="0" fontAlgn="ctr">
              <a:buNone/>
            </a:pPr>
            <a:r>
              <a:rPr lang="en-US" sz="3038" dirty="0">
                <a:solidFill>
                  <a:srgbClr val="232D3D"/>
                </a:solidFill>
              </a:rPr>
              <a:t>Upskilling of your talent/people</a:t>
            </a:r>
          </a:p>
          <a:p>
            <a:pPr lvl="4" fontAlgn="ctr">
              <a:buFont typeface="Wingdings" panose="05000000000000000000" pitchFamily="2" charset="2"/>
              <a:buChar char="§"/>
            </a:pPr>
            <a:r>
              <a:rPr lang="en-US" sz="2700" i="1" dirty="0">
                <a:solidFill>
                  <a:srgbClr val="232D3D"/>
                </a:solidFill>
              </a:rPr>
              <a:t>Gaps in skills for future-proofing your business</a:t>
            </a:r>
          </a:p>
          <a:p>
            <a:pPr lvl="4" fontAlgn="ctr">
              <a:buFont typeface="Wingdings" panose="05000000000000000000" pitchFamily="2" charset="2"/>
              <a:buChar char="§"/>
            </a:pPr>
            <a:r>
              <a:rPr lang="en-US" sz="2700" i="1" dirty="0">
                <a:solidFill>
                  <a:srgbClr val="232D3D"/>
                </a:solidFill>
              </a:rPr>
              <a:t>Internal mobility </a:t>
            </a:r>
          </a:p>
          <a:p>
            <a:pPr marL="914466" lvl="2" indent="0" fontAlgn="ctr">
              <a:buNone/>
            </a:pPr>
            <a:endParaRPr lang="en-US" sz="3038" dirty="0">
              <a:solidFill>
                <a:srgbClr val="232D3D"/>
              </a:solidFill>
            </a:endParaRPr>
          </a:p>
        </p:txBody>
      </p:sp>
      <p:sp>
        <p:nvSpPr>
          <p:cNvPr id="6" name="TextBox 5">
            <a:extLst>
              <a:ext uri="{FF2B5EF4-FFF2-40B4-BE49-F238E27FC236}">
                <a16:creationId xmlns:a16="http://schemas.microsoft.com/office/drawing/2014/main" id="{4E61BE8F-9D85-4EB2-8DF8-96772848263D}"/>
              </a:ext>
            </a:extLst>
          </p:cNvPr>
          <p:cNvSpPr txBox="1"/>
          <p:nvPr/>
        </p:nvSpPr>
        <p:spPr>
          <a:xfrm>
            <a:off x="723164" y="524848"/>
            <a:ext cx="8526894" cy="707886"/>
          </a:xfrm>
          <a:prstGeom prst="rect">
            <a:avLst/>
          </a:prstGeom>
          <a:noFill/>
        </p:spPr>
        <p:txBody>
          <a:bodyPr wrap="square">
            <a:spAutoFit/>
          </a:bodyPr>
          <a:lstStyle/>
          <a:p>
            <a:r>
              <a:rPr lang="en-US" sz="4000" dirty="0" smtClean="0">
                <a:solidFill>
                  <a:schemeClr val="accent1"/>
                </a:solidFill>
                <a:latin typeface="+mj-lt"/>
              </a:rPr>
              <a:t>Think </a:t>
            </a:r>
            <a:r>
              <a:rPr lang="en-US" sz="4000" dirty="0">
                <a:solidFill>
                  <a:schemeClr val="accent1"/>
                </a:solidFill>
                <a:latin typeface="+mj-lt"/>
              </a:rPr>
              <a:t>about </a:t>
            </a:r>
            <a:r>
              <a:rPr lang="en-US" sz="4000" dirty="0" smtClean="0">
                <a:solidFill>
                  <a:schemeClr val="accent1"/>
                </a:solidFill>
                <a:latin typeface="+mj-lt"/>
              </a:rPr>
              <a:t>this..</a:t>
            </a:r>
            <a:endParaRPr lang="en-US" sz="4000" dirty="0">
              <a:solidFill>
                <a:schemeClr val="accent1"/>
              </a:solidFill>
              <a:latin typeface="+mj-lt"/>
            </a:endParaRPr>
          </a:p>
        </p:txBody>
      </p:sp>
      <p:pic>
        <p:nvPicPr>
          <p:cNvPr id="9" name="Graphic 8">
            <a:extLst>
              <a:ext uri="{FF2B5EF4-FFF2-40B4-BE49-F238E27FC236}">
                <a16:creationId xmlns:a16="http://schemas.microsoft.com/office/drawing/2014/main" id="{2BA99D3B-8BFE-46C9-A39C-84FD6A10A61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37841" y="3008788"/>
            <a:ext cx="952992" cy="952992"/>
          </a:xfrm>
          <a:prstGeom prst="rect">
            <a:avLst/>
          </a:prstGeom>
        </p:spPr>
      </p:pic>
    </p:spTree>
    <p:extLst>
      <p:ext uri="{BB962C8B-B14F-4D97-AF65-F5344CB8AC3E}">
        <p14:creationId xmlns:p14="http://schemas.microsoft.com/office/powerpoint/2010/main" val="4253678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0B6893F1-F21A-4325-A475-D0F9783452CA}"/>
              </a:ext>
            </a:extLst>
          </p:cNvPr>
          <p:cNvSpPr>
            <a:spLocks noGrp="1"/>
          </p:cNvSpPr>
          <p:nvPr>
            <p:ph idx="1"/>
          </p:nvPr>
        </p:nvSpPr>
        <p:spPr>
          <a:xfrm>
            <a:off x="1324618" y="1981815"/>
            <a:ext cx="9641703" cy="4351338"/>
          </a:xfrm>
        </p:spPr>
        <p:txBody>
          <a:bodyPr/>
          <a:lstStyle/>
          <a:p>
            <a:pPr marL="914466" lvl="2" indent="0" fontAlgn="ctr">
              <a:buNone/>
            </a:pPr>
            <a:endParaRPr lang="en-US" sz="3038" dirty="0">
              <a:solidFill>
                <a:srgbClr val="232D3D"/>
              </a:solidFill>
            </a:endParaRPr>
          </a:p>
          <a:p>
            <a:pPr marL="914466" lvl="2" indent="0" fontAlgn="ctr">
              <a:buNone/>
            </a:pPr>
            <a:r>
              <a:rPr lang="en-US" sz="3038" dirty="0">
                <a:solidFill>
                  <a:srgbClr val="232D3D"/>
                </a:solidFill>
              </a:rPr>
              <a:t>Improving an outcome, reducing risk, driving better customer results</a:t>
            </a:r>
          </a:p>
          <a:p>
            <a:pPr lvl="4" fontAlgn="ctr">
              <a:buFont typeface="Wingdings" panose="05000000000000000000" pitchFamily="2" charset="2"/>
              <a:buChar char="§"/>
            </a:pPr>
            <a:r>
              <a:rPr lang="en-US" sz="2700" i="1" dirty="0">
                <a:solidFill>
                  <a:srgbClr val="232D3D"/>
                </a:solidFill>
              </a:rPr>
              <a:t>Understanding the costs of the business</a:t>
            </a:r>
          </a:p>
          <a:p>
            <a:pPr marL="0">
              <a:buNone/>
            </a:pPr>
            <a:endParaRPr lang="en-US" dirty="0"/>
          </a:p>
        </p:txBody>
      </p:sp>
      <p:sp>
        <p:nvSpPr>
          <p:cNvPr id="6" name="TextBox 5">
            <a:extLst>
              <a:ext uri="{FF2B5EF4-FFF2-40B4-BE49-F238E27FC236}">
                <a16:creationId xmlns:a16="http://schemas.microsoft.com/office/drawing/2014/main" id="{4E61BE8F-9D85-4EB2-8DF8-96772848263D}"/>
              </a:ext>
            </a:extLst>
          </p:cNvPr>
          <p:cNvSpPr txBox="1"/>
          <p:nvPr/>
        </p:nvSpPr>
        <p:spPr>
          <a:xfrm>
            <a:off x="723164" y="524848"/>
            <a:ext cx="8526894" cy="707886"/>
          </a:xfrm>
          <a:prstGeom prst="rect">
            <a:avLst/>
          </a:prstGeom>
          <a:noFill/>
        </p:spPr>
        <p:txBody>
          <a:bodyPr wrap="square">
            <a:spAutoFit/>
          </a:bodyPr>
          <a:lstStyle/>
          <a:p>
            <a:r>
              <a:rPr lang="en-US" sz="4000" dirty="0" smtClean="0">
                <a:solidFill>
                  <a:schemeClr val="accent1"/>
                </a:solidFill>
                <a:latin typeface="+mj-lt"/>
              </a:rPr>
              <a:t>Think </a:t>
            </a:r>
            <a:r>
              <a:rPr lang="en-US" sz="4000" dirty="0">
                <a:solidFill>
                  <a:schemeClr val="accent1"/>
                </a:solidFill>
                <a:latin typeface="+mj-lt"/>
              </a:rPr>
              <a:t>about </a:t>
            </a:r>
            <a:r>
              <a:rPr lang="en-US" sz="4000" dirty="0" smtClean="0">
                <a:solidFill>
                  <a:schemeClr val="accent1"/>
                </a:solidFill>
                <a:latin typeface="+mj-lt"/>
              </a:rPr>
              <a:t>this..</a:t>
            </a:r>
            <a:endParaRPr lang="en-US" sz="4000" dirty="0">
              <a:solidFill>
                <a:schemeClr val="accent1"/>
              </a:solidFill>
              <a:latin typeface="+mj-lt"/>
            </a:endParaRPr>
          </a:p>
        </p:txBody>
      </p:sp>
      <p:pic>
        <p:nvPicPr>
          <p:cNvPr id="8" name="Graphic 7">
            <a:extLst>
              <a:ext uri="{FF2B5EF4-FFF2-40B4-BE49-F238E27FC236}">
                <a16:creationId xmlns:a16="http://schemas.microsoft.com/office/drawing/2014/main" id="{4AF9ACA1-7AB5-4D39-B2D5-D3807554C8D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50564" y="2637979"/>
            <a:ext cx="748106" cy="868606"/>
          </a:xfrm>
          <a:prstGeom prst="rect">
            <a:avLst/>
          </a:prstGeom>
        </p:spPr>
      </p:pic>
    </p:spTree>
    <p:extLst>
      <p:ext uri="{BB962C8B-B14F-4D97-AF65-F5344CB8AC3E}">
        <p14:creationId xmlns:p14="http://schemas.microsoft.com/office/powerpoint/2010/main" val="851433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9915668-6A9E-40D5-9E69-1AFCC0C481EE}"/>
              </a:ext>
            </a:extLst>
          </p:cNvPr>
          <p:cNvGrpSpPr/>
          <p:nvPr/>
        </p:nvGrpSpPr>
        <p:grpSpPr>
          <a:xfrm>
            <a:off x="608877" y="1552340"/>
            <a:ext cx="10779876" cy="3744948"/>
            <a:chOff x="721455" y="1582594"/>
            <a:chExt cx="12776149" cy="4438457"/>
          </a:xfrm>
        </p:grpSpPr>
        <p:sp>
          <p:nvSpPr>
            <p:cNvPr id="11" name="Freeform: Shape 10">
              <a:extLst>
                <a:ext uri="{FF2B5EF4-FFF2-40B4-BE49-F238E27FC236}">
                  <a16:creationId xmlns:a16="http://schemas.microsoft.com/office/drawing/2014/main" id="{6FB425C2-4D09-4D15-AC65-93FFB2D06922}"/>
                </a:ext>
              </a:extLst>
            </p:cNvPr>
            <p:cNvSpPr/>
            <p:nvPr/>
          </p:nvSpPr>
          <p:spPr>
            <a:xfrm rot="16200000">
              <a:off x="571677" y="1732373"/>
              <a:ext cx="4438456" cy="4138899"/>
            </a:xfrm>
            <a:custGeom>
              <a:avLst/>
              <a:gdLst>
                <a:gd name="connsiteX0" fmla="*/ 0 w 4138898"/>
                <a:gd name="connsiteY0" fmla="*/ 206945 h 4438455"/>
                <a:gd name="connsiteX1" fmla="*/ 206945 w 4138898"/>
                <a:gd name="connsiteY1" fmla="*/ 0 h 4438455"/>
                <a:gd name="connsiteX2" fmla="*/ 3931953 w 4138898"/>
                <a:gd name="connsiteY2" fmla="*/ 0 h 4438455"/>
                <a:gd name="connsiteX3" fmla="*/ 4138898 w 4138898"/>
                <a:gd name="connsiteY3" fmla="*/ 206945 h 4438455"/>
                <a:gd name="connsiteX4" fmla="*/ 4138898 w 4138898"/>
                <a:gd name="connsiteY4" fmla="*/ 4231510 h 4438455"/>
                <a:gd name="connsiteX5" fmla="*/ 3931953 w 4138898"/>
                <a:gd name="connsiteY5" fmla="*/ 4438455 h 4438455"/>
                <a:gd name="connsiteX6" fmla="*/ 206945 w 4138898"/>
                <a:gd name="connsiteY6" fmla="*/ 4438455 h 4438455"/>
                <a:gd name="connsiteX7" fmla="*/ 0 w 4138898"/>
                <a:gd name="connsiteY7" fmla="*/ 4231510 h 4438455"/>
                <a:gd name="connsiteX8" fmla="*/ 0 w 4138898"/>
                <a:gd name="connsiteY8" fmla="*/ 206945 h 443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8898" h="4438455">
                  <a:moveTo>
                    <a:pt x="3945920" y="1"/>
                  </a:moveTo>
                  <a:cubicBezTo>
                    <a:pt x="4052499" y="1"/>
                    <a:pt x="4138898" y="99358"/>
                    <a:pt x="4138898" y="221923"/>
                  </a:cubicBezTo>
                  <a:lnTo>
                    <a:pt x="4138898" y="4216532"/>
                  </a:lnTo>
                  <a:cubicBezTo>
                    <a:pt x="4138898" y="4339097"/>
                    <a:pt x="4052499" y="4438454"/>
                    <a:pt x="3945920" y="4438454"/>
                  </a:cubicBezTo>
                  <a:lnTo>
                    <a:pt x="192978" y="4438454"/>
                  </a:lnTo>
                  <a:cubicBezTo>
                    <a:pt x="86399" y="4438454"/>
                    <a:pt x="0" y="4339097"/>
                    <a:pt x="0" y="4216532"/>
                  </a:cubicBezTo>
                  <a:lnTo>
                    <a:pt x="0" y="221923"/>
                  </a:lnTo>
                  <a:cubicBezTo>
                    <a:pt x="0" y="99358"/>
                    <a:pt x="86399" y="1"/>
                    <a:pt x="192978" y="1"/>
                  </a:cubicBezTo>
                  <a:lnTo>
                    <a:pt x="3945920" y="1"/>
                  </a:lnTo>
                  <a:close/>
                </a:path>
              </a:pathLst>
            </a:custGeom>
            <a:solidFill>
              <a:srgbClr val="75B24B"/>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674091" tIns="115730" rIns="150019" bIns="2793755" numCol="1" spcCol="1270" anchor="t" anchorCtr="0">
              <a:noAutofit/>
            </a:bodyPr>
            <a:lstStyle/>
            <a:p>
              <a:pPr algn="r" defTabSz="1500276">
                <a:lnSpc>
                  <a:spcPct val="90000"/>
                </a:lnSpc>
                <a:spcBef>
                  <a:spcPct val="0"/>
                </a:spcBef>
                <a:spcAft>
                  <a:spcPct val="35000"/>
                </a:spcAft>
              </a:pPr>
              <a:r>
                <a:rPr lang="en-US" sz="3375" b="1" dirty="0">
                  <a:solidFill>
                    <a:schemeClr val="bg1"/>
                  </a:solidFill>
                  <a:latin typeface="Arial" panose="020B0604020202020204" pitchFamily="34" charset="0"/>
                  <a:cs typeface="Arial" panose="020B0604020202020204" pitchFamily="34" charset="0"/>
                </a:rPr>
                <a:t>Good</a:t>
              </a:r>
            </a:p>
          </p:txBody>
        </p:sp>
        <p:sp>
          <p:nvSpPr>
            <p:cNvPr id="13" name="Freeform: Shape 12">
              <a:extLst>
                <a:ext uri="{FF2B5EF4-FFF2-40B4-BE49-F238E27FC236}">
                  <a16:creationId xmlns:a16="http://schemas.microsoft.com/office/drawing/2014/main" id="{390ECB73-A5EC-4008-9936-EAEBB49F9A87}"/>
                </a:ext>
              </a:extLst>
            </p:cNvPr>
            <p:cNvSpPr/>
            <p:nvPr/>
          </p:nvSpPr>
          <p:spPr>
            <a:xfrm rot="16200000">
              <a:off x="4847781" y="1732373"/>
              <a:ext cx="4438456" cy="4138899"/>
            </a:xfrm>
            <a:custGeom>
              <a:avLst/>
              <a:gdLst>
                <a:gd name="connsiteX0" fmla="*/ 0 w 4138898"/>
                <a:gd name="connsiteY0" fmla="*/ 206945 h 4438455"/>
                <a:gd name="connsiteX1" fmla="*/ 206945 w 4138898"/>
                <a:gd name="connsiteY1" fmla="*/ 0 h 4438455"/>
                <a:gd name="connsiteX2" fmla="*/ 3931953 w 4138898"/>
                <a:gd name="connsiteY2" fmla="*/ 0 h 4438455"/>
                <a:gd name="connsiteX3" fmla="*/ 4138898 w 4138898"/>
                <a:gd name="connsiteY3" fmla="*/ 206945 h 4438455"/>
                <a:gd name="connsiteX4" fmla="*/ 4138898 w 4138898"/>
                <a:gd name="connsiteY4" fmla="*/ 4231510 h 4438455"/>
                <a:gd name="connsiteX5" fmla="*/ 3931953 w 4138898"/>
                <a:gd name="connsiteY5" fmla="*/ 4438455 h 4438455"/>
                <a:gd name="connsiteX6" fmla="*/ 206945 w 4138898"/>
                <a:gd name="connsiteY6" fmla="*/ 4438455 h 4438455"/>
                <a:gd name="connsiteX7" fmla="*/ 0 w 4138898"/>
                <a:gd name="connsiteY7" fmla="*/ 4231510 h 4438455"/>
                <a:gd name="connsiteX8" fmla="*/ 0 w 4138898"/>
                <a:gd name="connsiteY8" fmla="*/ 206945 h 443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8898" h="4438455">
                  <a:moveTo>
                    <a:pt x="3945920" y="1"/>
                  </a:moveTo>
                  <a:cubicBezTo>
                    <a:pt x="4052499" y="1"/>
                    <a:pt x="4138898" y="99358"/>
                    <a:pt x="4138898" y="221923"/>
                  </a:cubicBezTo>
                  <a:lnTo>
                    <a:pt x="4138898" y="4216532"/>
                  </a:lnTo>
                  <a:cubicBezTo>
                    <a:pt x="4138898" y="4339097"/>
                    <a:pt x="4052499" y="4438454"/>
                    <a:pt x="3945920" y="4438454"/>
                  </a:cubicBezTo>
                  <a:lnTo>
                    <a:pt x="192978" y="4438454"/>
                  </a:lnTo>
                  <a:cubicBezTo>
                    <a:pt x="86399" y="4438454"/>
                    <a:pt x="0" y="4339097"/>
                    <a:pt x="0" y="4216532"/>
                  </a:cubicBezTo>
                  <a:lnTo>
                    <a:pt x="0" y="221923"/>
                  </a:lnTo>
                  <a:cubicBezTo>
                    <a:pt x="0" y="99358"/>
                    <a:pt x="86399" y="1"/>
                    <a:pt x="192978" y="1"/>
                  </a:cubicBezTo>
                  <a:lnTo>
                    <a:pt x="3945920" y="1"/>
                  </a:lnTo>
                  <a:close/>
                </a:path>
              </a:pathLst>
            </a:custGeom>
            <a:solidFill>
              <a:srgbClr val="A52287"/>
            </a:solidFill>
          </p:spPr>
          <p:style>
            <a:lnRef idx="2">
              <a:schemeClr val="lt1">
                <a:hueOff val="0"/>
                <a:satOff val="0"/>
                <a:lumOff val="0"/>
                <a:alphaOff val="0"/>
              </a:schemeClr>
            </a:lnRef>
            <a:fillRef idx="1">
              <a:schemeClr val="accent1">
                <a:shade val="80000"/>
                <a:hueOff val="153123"/>
                <a:satOff val="-2196"/>
                <a:lumOff val="12807"/>
                <a:alphaOff val="0"/>
              </a:schemeClr>
            </a:fillRef>
            <a:effectRef idx="0">
              <a:schemeClr val="accent1">
                <a:shade val="80000"/>
                <a:hueOff val="153123"/>
                <a:satOff val="-2196"/>
                <a:lumOff val="12807"/>
                <a:alphaOff val="0"/>
              </a:schemeClr>
            </a:effectRef>
            <a:fontRef idx="minor">
              <a:schemeClr val="lt1"/>
            </a:fontRef>
          </p:style>
          <p:txBody>
            <a:bodyPr spcFirstLastPara="0" vert="horz" wrap="square" lIns="674091" tIns="127301" rIns="165020" bIns="2793758" numCol="1" spcCol="1270" anchor="t" anchorCtr="0">
              <a:noAutofit/>
            </a:bodyPr>
            <a:lstStyle/>
            <a:p>
              <a:pPr algn="r" defTabSz="1650304">
                <a:lnSpc>
                  <a:spcPct val="90000"/>
                </a:lnSpc>
                <a:spcBef>
                  <a:spcPct val="0"/>
                </a:spcBef>
                <a:spcAft>
                  <a:spcPct val="35000"/>
                </a:spcAft>
              </a:pPr>
              <a:r>
                <a:rPr lang="en-US" sz="3713" b="1" dirty="0">
                  <a:solidFill>
                    <a:schemeClr val="bg1"/>
                  </a:solidFill>
                  <a:latin typeface="Arial" panose="020B0604020202020204" pitchFamily="34" charset="0"/>
                  <a:cs typeface="Arial" panose="020B0604020202020204" pitchFamily="34" charset="0"/>
                </a:rPr>
                <a:t>Better</a:t>
              </a:r>
            </a:p>
          </p:txBody>
        </p:sp>
        <p:sp>
          <p:nvSpPr>
            <p:cNvPr id="15" name="Flowchart: Extract 14">
              <a:extLst>
                <a:ext uri="{FF2B5EF4-FFF2-40B4-BE49-F238E27FC236}">
                  <a16:creationId xmlns:a16="http://schemas.microsoft.com/office/drawing/2014/main" id="{779B9C62-6FAF-4462-9BB7-4038602C278C}"/>
                </a:ext>
              </a:extLst>
            </p:cNvPr>
            <p:cNvSpPr/>
            <p:nvPr/>
          </p:nvSpPr>
          <p:spPr>
            <a:xfrm rot="5400000">
              <a:off x="4692013" y="5078320"/>
              <a:ext cx="652481" cy="620834"/>
            </a:xfrm>
            <a:prstGeom prst="flowChartExtract">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6" name="Freeform: Shape 15">
              <a:extLst>
                <a:ext uri="{FF2B5EF4-FFF2-40B4-BE49-F238E27FC236}">
                  <a16:creationId xmlns:a16="http://schemas.microsoft.com/office/drawing/2014/main" id="{11C59503-55E3-4D40-A236-B7AF544B2D37}"/>
                </a:ext>
              </a:extLst>
            </p:cNvPr>
            <p:cNvSpPr/>
            <p:nvPr/>
          </p:nvSpPr>
          <p:spPr>
            <a:xfrm rot="16200000">
              <a:off x="9208927" y="1732372"/>
              <a:ext cx="4438456" cy="4138899"/>
            </a:xfrm>
            <a:custGeom>
              <a:avLst/>
              <a:gdLst>
                <a:gd name="connsiteX0" fmla="*/ 0 w 4138898"/>
                <a:gd name="connsiteY0" fmla="*/ 206945 h 4438455"/>
                <a:gd name="connsiteX1" fmla="*/ 206945 w 4138898"/>
                <a:gd name="connsiteY1" fmla="*/ 0 h 4438455"/>
                <a:gd name="connsiteX2" fmla="*/ 3931953 w 4138898"/>
                <a:gd name="connsiteY2" fmla="*/ 0 h 4438455"/>
                <a:gd name="connsiteX3" fmla="*/ 4138898 w 4138898"/>
                <a:gd name="connsiteY3" fmla="*/ 206945 h 4438455"/>
                <a:gd name="connsiteX4" fmla="*/ 4138898 w 4138898"/>
                <a:gd name="connsiteY4" fmla="*/ 4231510 h 4438455"/>
                <a:gd name="connsiteX5" fmla="*/ 3931953 w 4138898"/>
                <a:gd name="connsiteY5" fmla="*/ 4438455 h 4438455"/>
                <a:gd name="connsiteX6" fmla="*/ 206945 w 4138898"/>
                <a:gd name="connsiteY6" fmla="*/ 4438455 h 4438455"/>
                <a:gd name="connsiteX7" fmla="*/ 0 w 4138898"/>
                <a:gd name="connsiteY7" fmla="*/ 4231510 h 4438455"/>
                <a:gd name="connsiteX8" fmla="*/ 0 w 4138898"/>
                <a:gd name="connsiteY8" fmla="*/ 206945 h 443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8898" h="4438455">
                  <a:moveTo>
                    <a:pt x="3945920" y="1"/>
                  </a:moveTo>
                  <a:cubicBezTo>
                    <a:pt x="4052499" y="1"/>
                    <a:pt x="4138898" y="99358"/>
                    <a:pt x="4138898" y="221923"/>
                  </a:cubicBezTo>
                  <a:lnTo>
                    <a:pt x="4138898" y="4216532"/>
                  </a:lnTo>
                  <a:cubicBezTo>
                    <a:pt x="4138898" y="4339097"/>
                    <a:pt x="4052499" y="4438454"/>
                    <a:pt x="3945920" y="4438454"/>
                  </a:cubicBezTo>
                  <a:lnTo>
                    <a:pt x="192978" y="4438454"/>
                  </a:lnTo>
                  <a:cubicBezTo>
                    <a:pt x="86399" y="4438454"/>
                    <a:pt x="0" y="4339097"/>
                    <a:pt x="0" y="4216532"/>
                  </a:cubicBezTo>
                  <a:lnTo>
                    <a:pt x="0" y="221923"/>
                  </a:lnTo>
                  <a:cubicBezTo>
                    <a:pt x="0" y="99358"/>
                    <a:pt x="86399" y="1"/>
                    <a:pt x="192978" y="1"/>
                  </a:cubicBezTo>
                  <a:lnTo>
                    <a:pt x="3945920" y="1"/>
                  </a:lnTo>
                  <a:close/>
                </a:path>
              </a:pathLst>
            </a:custGeom>
            <a:solidFill>
              <a:srgbClr val="05BAE0"/>
            </a:solidFill>
          </p:spPr>
          <p:style>
            <a:lnRef idx="2">
              <a:schemeClr val="lt1">
                <a:hueOff val="0"/>
                <a:satOff val="0"/>
                <a:lumOff val="0"/>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txBody>
            <a:bodyPr spcFirstLastPara="0" vert="horz" wrap="square" lIns="674091" tIns="141768" rIns="183773" bIns="2793758" numCol="1" spcCol="1270" anchor="t" anchorCtr="0">
              <a:noAutofit/>
            </a:bodyPr>
            <a:lstStyle/>
            <a:p>
              <a:pPr algn="r" defTabSz="1837839">
                <a:lnSpc>
                  <a:spcPct val="90000"/>
                </a:lnSpc>
                <a:spcBef>
                  <a:spcPct val="0"/>
                </a:spcBef>
                <a:spcAft>
                  <a:spcPct val="35000"/>
                </a:spcAft>
              </a:pPr>
              <a:r>
                <a:rPr lang="en-US" sz="4135" b="1" dirty="0">
                  <a:solidFill>
                    <a:schemeClr val="bg1"/>
                  </a:solidFill>
                  <a:latin typeface="Arial" panose="020B0604020202020204" pitchFamily="34" charset="0"/>
                  <a:cs typeface="Arial" panose="020B0604020202020204" pitchFamily="34" charset="0"/>
                </a:rPr>
                <a:t>Best</a:t>
              </a:r>
            </a:p>
          </p:txBody>
        </p:sp>
        <p:sp>
          <p:nvSpPr>
            <p:cNvPr id="17" name="Flowchart: Extract 16">
              <a:extLst>
                <a:ext uri="{FF2B5EF4-FFF2-40B4-BE49-F238E27FC236}">
                  <a16:creationId xmlns:a16="http://schemas.microsoft.com/office/drawing/2014/main" id="{D0A9EF68-C0BA-41D9-AA9D-570CCF386483}"/>
                </a:ext>
              </a:extLst>
            </p:cNvPr>
            <p:cNvSpPr/>
            <p:nvPr/>
          </p:nvSpPr>
          <p:spPr>
            <a:xfrm rot="5400000">
              <a:off x="8975774" y="5078320"/>
              <a:ext cx="652481" cy="620834"/>
            </a:xfrm>
            <a:prstGeom prst="flowChartExtract">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
        <p:nvSpPr>
          <p:cNvPr id="4" name="Rectangle: Rounded Corners 3">
            <a:extLst>
              <a:ext uri="{FF2B5EF4-FFF2-40B4-BE49-F238E27FC236}">
                <a16:creationId xmlns:a16="http://schemas.microsoft.com/office/drawing/2014/main" id="{51C5516E-663B-4EEF-9303-5D2F1E3A9767}"/>
              </a:ext>
            </a:extLst>
          </p:cNvPr>
          <p:cNvSpPr/>
          <p:nvPr/>
        </p:nvSpPr>
        <p:spPr>
          <a:xfrm>
            <a:off x="972935" y="4946708"/>
            <a:ext cx="2678481" cy="457188"/>
          </a:xfrm>
          <a:prstGeom prst="roundRect">
            <a:avLst/>
          </a:prstGeom>
          <a:solidFill>
            <a:srgbClr val="FBAE17"/>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35999" tIns="35999" rIns="35999" bIns="35999" numCol="1" spcCol="0" rtlCol="0" fromWordArt="0" anchor="ctr" anchorCtr="0" forceAA="0" compatLnSpc="1">
            <a:prstTxWarp prst="textNoShape">
              <a:avLst/>
            </a:prstTxWarp>
            <a:noAutofit/>
          </a:bodyPr>
          <a:lstStyle/>
          <a:p>
            <a:pPr algn="ctr" defTabSz="914419">
              <a:defRPr/>
            </a:pPr>
            <a:r>
              <a:rPr lang="en-US" sz="1600" b="1" dirty="0">
                <a:solidFill>
                  <a:srgbClr val="2D373F"/>
                </a:solidFill>
                <a:latin typeface="Arial" panose="020B0604020202020204" pitchFamily="34" charset="0"/>
                <a:cs typeface="Arial" panose="020B0604020202020204" pitchFamily="34" charset="0"/>
              </a:rPr>
              <a:t>Value for </a:t>
            </a:r>
            <a:r>
              <a:rPr lang="en-US" b="1" dirty="0">
                <a:solidFill>
                  <a:schemeClr val="bg1"/>
                </a:solidFill>
                <a:latin typeface="Arial" panose="020B0604020202020204" pitchFamily="34" charset="0"/>
                <a:cs typeface="Arial" panose="020B0604020202020204" pitchFamily="34" charset="0"/>
              </a:rPr>
              <a:t>HR</a:t>
            </a:r>
          </a:p>
        </p:txBody>
      </p:sp>
      <p:sp>
        <p:nvSpPr>
          <p:cNvPr id="5" name="Rectangle: Rounded Corners 4">
            <a:extLst>
              <a:ext uri="{FF2B5EF4-FFF2-40B4-BE49-F238E27FC236}">
                <a16:creationId xmlns:a16="http://schemas.microsoft.com/office/drawing/2014/main" id="{1A769B55-B4BA-48C1-9302-8F725F248F7E}"/>
              </a:ext>
            </a:extLst>
          </p:cNvPr>
          <p:cNvSpPr/>
          <p:nvPr/>
        </p:nvSpPr>
        <p:spPr>
          <a:xfrm>
            <a:off x="4659575" y="4900030"/>
            <a:ext cx="2678481" cy="457188"/>
          </a:xfrm>
          <a:prstGeom prst="roundRect">
            <a:avLst/>
          </a:prstGeom>
          <a:solidFill>
            <a:srgbClr val="FBAE17"/>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35999" tIns="35999" rIns="35999" bIns="35999" numCol="1" spcCol="0" rtlCol="0" fromWordArt="0" anchor="ctr" anchorCtr="0" forceAA="0" compatLnSpc="1">
            <a:prstTxWarp prst="textNoShape">
              <a:avLst/>
            </a:prstTxWarp>
            <a:noAutofit/>
          </a:bodyPr>
          <a:lstStyle/>
          <a:p>
            <a:pPr algn="ctr" defTabSz="914419">
              <a:defRPr/>
            </a:pPr>
            <a:r>
              <a:rPr lang="en-US" sz="1600" b="1" dirty="0">
                <a:solidFill>
                  <a:srgbClr val="2D373F"/>
                </a:solidFill>
                <a:latin typeface="Arial" panose="020B0604020202020204" pitchFamily="34" charset="0"/>
                <a:cs typeface="Arial" panose="020B0604020202020204" pitchFamily="34" charset="0"/>
              </a:rPr>
              <a:t>Value for </a:t>
            </a:r>
            <a:r>
              <a:rPr lang="en-US" b="1" dirty="0">
                <a:solidFill>
                  <a:schemeClr val="bg1"/>
                </a:solidFill>
                <a:latin typeface="Arial" panose="020B0604020202020204" pitchFamily="34" charset="0"/>
                <a:cs typeface="Arial" panose="020B0604020202020204" pitchFamily="34" charset="0"/>
              </a:rPr>
              <a:t>Business</a:t>
            </a:r>
          </a:p>
        </p:txBody>
      </p:sp>
      <p:sp>
        <p:nvSpPr>
          <p:cNvPr id="6" name="Rectangle: Rounded Corners 5">
            <a:extLst>
              <a:ext uri="{FF2B5EF4-FFF2-40B4-BE49-F238E27FC236}">
                <a16:creationId xmlns:a16="http://schemas.microsoft.com/office/drawing/2014/main" id="{795C3000-3E25-457E-B0C7-4BC58CF661A8}"/>
              </a:ext>
            </a:extLst>
          </p:cNvPr>
          <p:cNvSpPr/>
          <p:nvPr/>
        </p:nvSpPr>
        <p:spPr>
          <a:xfrm>
            <a:off x="8346215" y="4907164"/>
            <a:ext cx="2678481" cy="457188"/>
          </a:xfrm>
          <a:prstGeom prst="roundRect">
            <a:avLst/>
          </a:prstGeom>
          <a:solidFill>
            <a:srgbClr val="FBAE17"/>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35999" tIns="35999" rIns="35999" bIns="35999" numCol="1" spcCol="0" rtlCol="0" fromWordArt="0" anchor="ctr" anchorCtr="0" forceAA="0" compatLnSpc="1">
            <a:prstTxWarp prst="textNoShape">
              <a:avLst/>
            </a:prstTxWarp>
            <a:noAutofit/>
          </a:bodyPr>
          <a:lstStyle/>
          <a:p>
            <a:pPr algn="ctr" defTabSz="914419">
              <a:defRPr/>
            </a:pPr>
            <a:r>
              <a:rPr lang="en-US" sz="1600" b="1" dirty="0">
                <a:solidFill>
                  <a:srgbClr val="2D373F"/>
                </a:solidFill>
                <a:latin typeface="Arial" panose="020B0604020202020204" pitchFamily="34" charset="0"/>
                <a:cs typeface="Arial" panose="020B0604020202020204" pitchFamily="34" charset="0"/>
              </a:rPr>
              <a:t>Value for </a:t>
            </a:r>
            <a:r>
              <a:rPr lang="en-US" b="1" dirty="0">
                <a:solidFill>
                  <a:schemeClr val="bg1"/>
                </a:solidFill>
                <a:latin typeface="Arial" panose="020B0604020202020204" pitchFamily="34" charset="0"/>
                <a:cs typeface="Arial" panose="020B0604020202020204" pitchFamily="34" charset="0"/>
              </a:rPr>
              <a:t>Executives</a:t>
            </a:r>
          </a:p>
        </p:txBody>
      </p:sp>
      <p:sp>
        <p:nvSpPr>
          <p:cNvPr id="7" name="TextBox 6">
            <a:extLst>
              <a:ext uri="{FF2B5EF4-FFF2-40B4-BE49-F238E27FC236}">
                <a16:creationId xmlns:a16="http://schemas.microsoft.com/office/drawing/2014/main" id="{1543E1D2-E421-452C-89D0-A9EACA7D96F8}"/>
              </a:ext>
            </a:extLst>
          </p:cNvPr>
          <p:cNvSpPr txBox="1"/>
          <p:nvPr/>
        </p:nvSpPr>
        <p:spPr>
          <a:xfrm>
            <a:off x="1400898" y="1714692"/>
            <a:ext cx="2721727" cy="2457969"/>
          </a:xfrm>
          <a:prstGeom prst="rect">
            <a:avLst/>
          </a:prstGeom>
          <a:noFill/>
        </p:spPr>
        <p:txBody>
          <a:bodyPr wrap="square" lIns="35999" tIns="35999" rIns="35999" bIns="35999" rtlCol="0">
            <a:spAutoFit/>
          </a:bodyPr>
          <a:lstStyle/>
          <a:p>
            <a:pPr defTabSz="914419">
              <a:spcAft>
                <a:spcPts val="1800"/>
              </a:spcAft>
              <a:defRPr/>
            </a:pPr>
            <a:r>
              <a:rPr lang="en-US" dirty="0">
                <a:solidFill>
                  <a:srgbClr val="FFFFFF"/>
                </a:solidFill>
                <a:latin typeface="Arial" panose="020B0604020202020204" pitchFamily="34" charset="0"/>
                <a:cs typeface="Arial" panose="020B0604020202020204" pitchFamily="34" charset="0"/>
              </a:rPr>
              <a:t>Reduce administrative time/HR manual effort</a:t>
            </a:r>
          </a:p>
          <a:p>
            <a:pPr defTabSz="914419">
              <a:spcAft>
                <a:spcPts val="1800"/>
              </a:spcAft>
              <a:defRPr/>
            </a:pPr>
            <a:r>
              <a:rPr lang="en-US" dirty="0">
                <a:solidFill>
                  <a:srgbClr val="FFFFFF"/>
                </a:solidFill>
                <a:latin typeface="Arial" panose="020B0604020202020204" pitchFamily="34" charset="0"/>
                <a:cs typeface="Arial" panose="020B0604020202020204" pitchFamily="34" charset="0"/>
              </a:rPr>
              <a:t>Make it easier to report on critical data</a:t>
            </a:r>
          </a:p>
          <a:p>
            <a:pPr defTabSz="914419">
              <a:spcAft>
                <a:spcPts val="1800"/>
              </a:spcAft>
              <a:defRPr/>
            </a:pPr>
            <a:r>
              <a:rPr lang="en-US" dirty="0">
                <a:solidFill>
                  <a:srgbClr val="FFFFFF"/>
                </a:solidFill>
                <a:latin typeface="Arial" panose="020B0604020202020204" pitchFamily="34" charset="0"/>
                <a:cs typeface="Arial" panose="020B0604020202020204" pitchFamily="34" charset="0"/>
              </a:rPr>
              <a:t>Improved adoption</a:t>
            </a:r>
          </a:p>
          <a:p>
            <a:pPr defTabSz="914419">
              <a:defRPr/>
            </a:pPr>
            <a:endParaRPr lang="en-US" sz="2000" dirty="0">
              <a:solidFill>
                <a:srgbClr val="FFFFFF"/>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267899D-0DAD-4194-BF0A-120BC8E665B3}"/>
              </a:ext>
            </a:extLst>
          </p:cNvPr>
          <p:cNvSpPr txBox="1"/>
          <p:nvPr/>
        </p:nvSpPr>
        <p:spPr>
          <a:xfrm>
            <a:off x="4990316" y="1714693"/>
            <a:ext cx="2713814" cy="2473358"/>
          </a:xfrm>
          <a:prstGeom prst="rect">
            <a:avLst/>
          </a:prstGeom>
          <a:noFill/>
        </p:spPr>
        <p:txBody>
          <a:bodyPr wrap="square" lIns="35999" tIns="35999" rIns="35999" bIns="35999" rtlCol="0">
            <a:spAutoFit/>
          </a:bodyPr>
          <a:lstStyle/>
          <a:p>
            <a:pPr defTabSz="800158">
              <a:spcBef>
                <a:spcPct val="0"/>
              </a:spcBef>
              <a:spcAft>
                <a:spcPts val="1800"/>
              </a:spcAft>
              <a:defRPr/>
            </a:pPr>
            <a:r>
              <a:rPr lang="en-US" dirty="0">
                <a:solidFill>
                  <a:srgbClr val="FFFFFF"/>
                </a:solidFill>
                <a:latin typeface="Arial" panose="020B0604020202020204" pitchFamily="34" charset="0"/>
                <a:cs typeface="Arial" panose="020B0604020202020204" pitchFamily="34" charset="0"/>
              </a:rPr>
              <a:t>Reduce time to hire/Increase internal hires</a:t>
            </a:r>
          </a:p>
          <a:p>
            <a:pPr defTabSz="800158">
              <a:spcBef>
                <a:spcPct val="0"/>
              </a:spcBef>
              <a:spcAft>
                <a:spcPts val="1800"/>
              </a:spcAft>
              <a:defRPr/>
            </a:pPr>
            <a:r>
              <a:rPr lang="en-US" dirty="0">
                <a:solidFill>
                  <a:srgbClr val="FFFFFF"/>
                </a:solidFill>
                <a:latin typeface="Arial" panose="020B0604020202020204" pitchFamily="34" charset="0"/>
                <a:cs typeface="Arial" panose="020B0604020202020204" pitchFamily="34" charset="0"/>
              </a:rPr>
              <a:t>Reduce time to productivity</a:t>
            </a:r>
          </a:p>
          <a:p>
            <a:pPr defTabSz="800158">
              <a:spcBef>
                <a:spcPct val="0"/>
              </a:spcBef>
              <a:spcAft>
                <a:spcPts val="1800"/>
              </a:spcAft>
              <a:defRPr/>
            </a:pPr>
            <a:r>
              <a:rPr lang="en-US" dirty="0">
                <a:solidFill>
                  <a:srgbClr val="FFFFFF"/>
                </a:solidFill>
                <a:latin typeface="Arial" panose="020B0604020202020204" pitchFamily="34" charset="0"/>
                <a:cs typeface="Arial" panose="020B0604020202020204" pitchFamily="34" charset="0"/>
              </a:rPr>
              <a:t>Retain high-potential / performing employees</a:t>
            </a:r>
          </a:p>
        </p:txBody>
      </p:sp>
      <p:sp>
        <p:nvSpPr>
          <p:cNvPr id="9" name="TextBox 8">
            <a:extLst>
              <a:ext uri="{FF2B5EF4-FFF2-40B4-BE49-F238E27FC236}">
                <a16:creationId xmlns:a16="http://schemas.microsoft.com/office/drawing/2014/main" id="{930638D2-E4B6-4B09-94AE-7FB3F9E0A9F3}"/>
              </a:ext>
            </a:extLst>
          </p:cNvPr>
          <p:cNvSpPr txBox="1"/>
          <p:nvPr/>
        </p:nvSpPr>
        <p:spPr>
          <a:xfrm>
            <a:off x="8645790" y="1714693"/>
            <a:ext cx="2678481" cy="2196359"/>
          </a:xfrm>
          <a:prstGeom prst="rect">
            <a:avLst/>
          </a:prstGeom>
          <a:noFill/>
        </p:spPr>
        <p:txBody>
          <a:bodyPr wrap="square" lIns="35999" tIns="35999" rIns="35999" bIns="35999" rtlCol="0">
            <a:spAutoFit/>
          </a:bodyPr>
          <a:lstStyle/>
          <a:p>
            <a:pPr defTabSz="800158">
              <a:spcBef>
                <a:spcPct val="0"/>
              </a:spcBef>
              <a:spcAft>
                <a:spcPts val="1800"/>
              </a:spcAft>
              <a:defRPr/>
            </a:pPr>
            <a:r>
              <a:rPr lang="en-US" dirty="0">
                <a:solidFill>
                  <a:srgbClr val="FFFFFF"/>
                </a:solidFill>
                <a:latin typeface="Arial" panose="020B0604020202020204" pitchFamily="34" charset="0"/>
                <a:cs typeface="Arial" panose="020B0604020202020204" pitchFamily="34" charset="0"/>
              </a:rPr>
              <a:t>Increase </a:t>
            </a:r>
            <a:r>
              <a:rPr lang="en-US" sz="2400" b="1" dirty="0">
                <a:solidFill>
                  <a:srgbClr val="FFFFFF"/>
                </a:solidFill>
                <a:latin typeface="Arial" panose="020B0604020202020204" pitchFamily="34" charset="0"/>
                <a:cs typeface="Arial" panose="020B0604020202020204" pitchFamily="34" charset="0"/>
              </a:rPr>
              <a:t>Revenue</a:t>
            </a:r>
            <a:r>
              <a:rPr lang="en-US" dirty="0">
                <a:solidFill>
                  <a:srgbClr val="FFFFFF"/>
                </a:solidFill>
                <a:latin typeface="Arial" panose="020B0604020202020204" pitchFamily="34" charset="0"/>
                <a:cs typeface="Arial" panose="020B0604020202020204" pitchFamily="34" charset="0"/>
              </a:rPr>
              <a:t> (Growth)</a:t>
            </a:r>
            <a:endParaRPr lang="en-US" i="1" dirty="0">
              <a:solidFill>
                <a:srgbClr val="FFFFFF"/>
              </a:solidFill>
              <a:latin typeface="Arial" panose="020B0604020202020204" pitchFamily="34" charset="0"/>
              <a:cs typeface="Arial" panose="020B0604020202020204" pitchFamily="34" charset="0"/>
            </a:endParaRPr>
          </a:p>
          <a:p>
            <a:pPr defTabSz="800158">
              <a:spcBef>
                <a:spcPct val="0"/>
              </a:spcBef>
              <a:spcAft>
                <a:spcPts val="1800"/>
              </a:spcAft>
              <a:defRPr/>
            </a:pPr>
            <a:r>
              <a:rPr lang="en-US" dirty="0">
                <a:solidFill>
                  <a:srgbClr val="FFFFFF"/>
                </a:solidFill>
                <a:latin typeface="Arial" panose="020B0604020202020204" pitchFamily="34" charset="0"/>
                <a:cs typeface="Arial" panose="020B0604020202020204" pitchFamily="34" charset="0"/>
              </a:rPr>
              <a:t>Reduce </a:t>
            </a:r>
            <a:r>
              <a:rPr lang="en-US" sz="2400" b="1" dirty="0">
                <a:solidFill>
                  <a:srgbClr val="FFFFFF"/>
                </a:solidFill>
                <a:latin typeface="Arial" panose="020B0604020202020204" pitchFamily="34" charset="0"/>
                <a:cs typeface="Arial" panose="020B0604020202020204" pitchFamily="34" charset="0"/>
              </a:rPr>
              <a:t>Costs</a:t>
            </a:r>
            <a:r>
              <a:rPr lang="en-US" dirty="0">
                <a:solidFill>
                  <a:srgbClr val="FFFFFF"/>
                </a:solidFill>
                <a:latin typeface="Arial" panose="020B0604020202020204" pitchFamily="34" charset="0"/>
                <a:cs typeface="Arial" panose="020B0604020202020204" pitchFamily="34" charset="0"/>
              </a:rPr>
              <a:t> (Profitability)</a:t>
            </a:r>
            <a:endParaRPr lang="en-US" i="1" dirty="0">
              <a:solidFill>
                <a:srgbClr val="FFFFFF"/>
              </a:solidFill>
              <a:latin typeface="Arial" panose="020B0604020202020204" pitchFamily="34" charset="0"/>
              <a:cs typeface="Arial" panose="020B0604020202020204" pitchFamily="34" charset="0"/>
            </a:endParaRPr>
          </a:p>
          <a:p>
            <a:pPr defTabSz="800158">
              <a:spcBef>
                <a:spcPct val="0"/>
              </a:spcBef>
              <a:spcAft>
                <a:spcPts val="1800"/>
              </a:spcAft>
              <a:defRPr/>
            </a:pPr>
            <a:r>
              <a:rPr lang="en-US" dirty="0">
                <a:solidFill>
                  <a:srgbClr val="FFFFFF"/>
                </a:solidFill>
                <a:latin typeface="Arial" panose="020B0604020202020204" pitchFamily="34" charset="0"/>
                <a:cs typeface="Arial" panose="020B0604020202020204" pitchFamily="34" charset="0"/>
              </a:rPr>
              <a:t>Mitigate </a:t>
            </a:r>
            <a:r>
              <a:rPr lang="en-US" sz="2400" b="1" dirty="0">
                <a:solidFill>
                  <a:srgbClr val="FFFFFF"/>
                </a:solidFill>
                <a:latin typeface="Arial" panose="020B0604020202020204" pitchFamily="34" charset="0"/>
                <a:cs typeface="Arial" panose="020B0604020202020204" pitchFamily="34" charset="0"/>
              </a:rPr>
              <a:t>Risk</a:t>
            </a:r>
            <a:r>
              <a:rPr lang="en-US" dirty="0">
                <a:solidFill>
                  <a:srgbClr val="FFFFFF"/>
                </a:solidFill>
                <a:latin typeface="Arial" panose="020B0604020202020204" pitchFamily="34" charset="0"/>
                <a:cs typeface="Arial" panose="020B0604020202020204" pitchFamily="34" charset="0"/>
              </a:rPr>
              <a:t> (Liability)</a:t>
            </a:r>
          </a:p>
        </p:txBody>
      </p:sp>
      <p:sp>
        <p:nvSpPr>
          <p:cNvPr id="10" name="Rectangle 9">
            <a:extLst>
              <a:ext uri="{FF2B5EF4-FFF2-40B4-BE49-F238E27FC236}">
                <a16:creationId xmlns:a16="http://schemas.microsoft.com/office/drawing/2014/main" id="{64F7822B-64C8-4346-B855-7C84A7C2901F}"/>
              </a:ext>
            </a:extLst>
          </p:cNvPr>
          <p:cNvSpPr/>
          <p:nvPr/>
        </p:nvSpPr>
        <p:spPr>
          <a:xfrm>
            <a:off x="1483936" y="4255324"/>
            <a:ext cx="1656481" cy="488284"/>
          </a:xfrm>
          <a:prstGeom prst="rect">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35999" tIns="35999" rIns="35999" bIns="35999" numCol="1" spcCol="0" rtlCol="0" fromWordArt="0" anchor="ctr" anchorCtr="0" forceAA="0" compatLnSpc="1">
            <a:prstTxWarp prst="textNoShape">
              <a:avLst/>
            </a:prstTxWarp>
            <a:noAutofit/>
          </a:bodyPr>
          <a:lstStyle/>
          <a:p>
            <a:pPr algn="ctr" defTabSz="914419">
              <a:defRPr/>
            </a:pPr>
            <a:r>
              <a:rPr lang="en-US" sz="2400" dirty="0">
                <a:solidFill>
                  <a:schemeClr val="accent4"/>
                </a:solidFill>
                <a:latin typeface="Arial" panose="020B0604020202020204" pitchFamily="34" charset="0"/>
                <a:cs typeface="Arial" panose="020B0604020202020204" pitchFamily="34" charset="0"/>
              </a:rPr>
              <a:t>.5 </a:t>
            </a:r>
            <a:r>
              <a:rPr lang="en-US" sz="1200" dirty="0">
                <a:solidFill>
                  <a:schemeClr val="accent4"/>
                </a:solidFill>
                <a:latin typeface="Arial" panose="020B0604020202020204" pitchFamily="34" charset="0"/>
                <a:cs typeface="Arial" panose="020B0604020202020204" pitchFamily="34" charset="0"/>
              </a:rPr>
              <a:t>to</a:t>
            </a:r>
            <a:r>
              <a:rPr lang="en-US" sz="2400" dirty="0">
                <a:solidFill>
                  <a:schemeClr val="accent4"/>
                </a:solidFill>
                <a:latin typeface="Arial" panose="020B0604020202020204" pitchFamily="34" charset="0"/>
                <a:cs typeface="Arial" panose="020B0604020202020204" pitchFamily="34" charset="0"/>
              </a:rPr>
              <a:t> 2x ROI</a:t>
            </a:r>
          </a:p>
        </p:txBody>
      </p:sp>
      <p:sp>
        <p:nvSpPr>
          <p:cNvPr id="12" name="Rectangle 11">
            <a:extLst>
              <a:ext uri="{FF2B5EF4-FFF2-40B4-BE49-F238E27FC236}">
                <a16:creationId xmlns:a16="http://schemas.microsoft.com/office/drawing/2014/main" id="{53E463E6-5413-46A9-A447-4362AEF4D58A}"/>
              </a:ext>
            </a:extLst>
          </p:cNvPr>
          <p:cNvSpPr/>
          <p:nvPr/>
        </p:nvSpPr>
        <p:spPr>
          <a:xfrm>
            <a:off x="6347224" y="4218440"/>
            <a:ext cx="3506801" cy="470665"/>
          </a:xfrm>
          <a:prstGeom prst="rect">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35999" tIns="35999" rIns="35999" bIns="35999" numCol="1" spcCol="0" rtlCol="0" fromWordArt="0" anchor="ctr" anchorCtr="0" forceAA="0" compatLnSpc="1">
            <a:prstTxWarp prst="textNoShape">
              <a:avLst/>
            </a:prstTxWarp>
            <a:noAutofit/>
          </a:bodyPr>
          <a:lstStyle/>
          <a:p>
            <a:pPr algn="ctr" defTabSz="914419">
              <a:defRPr/>
            </a:pPr>
            <a:r>
              <a:rPr lang="en-US" sz="2400" dirty="0">
                <a:solidFill>
                  <a:schemeClr val="accent4"/>
                </a:solidFill>
                <a:latin typeface="Arial" panose="020B0604020202020204" pitchFamily="34" charset="0"/>
                <a:cs typeface="Arial" panose="020B0604020202020204" pitchFamily="34" charset="0"/>
              </a:rPr>
              <a:t>8 </a:t>
            </a:r>
            <a:r>
              <a:rPr lang="en-US" sz="1200" dirty="0">
                <a:solidFill>
                  <a:schemeClr val="accent4"/>
                </a:solidFill>
                <a:latin typeface="Arial" panose="020B0604020202020204" pitchFamily="34" charset="0"/>
                <a:cs typeface="Arial" panose="020B0604020202020204" pitchFamily="34" charset="0"/>
              </a:rPr>
              <a:t>to</a:t>
            </a:r>
            <a:r>
              <a:rPr lang="en-US" sz="2400" dirty="0">
                <a:solidFill>
                  <a:schemeClr val="accent4"/>
                </a:solidFill>
                <a:latin typeface="Arial" panose="020B0604020202020204" pitchFamily="34" charset="0"/>
                <a:cs typeface="Arial" panose="020B0604020202020204" pitchFamily="34" charset="0"/>
              </a:rPr>
              <a:t>10x ROI</a:t>
            </a:r>
          </a:p>
        </p:txBody>
      </p:sp>
      <p:sp>
        <p:nvSpPr>
          <p:cNvPr id="14" name="Title 7">
            <a:extLst>
              <a:ext uri="{FF2B5EF4-FFF2-40B4-BE49-F238E27FC236}">
                <a16:creationId xmlns:a16="http://schemas.microsoft.com/office/drawing/2014/main" id="{CBA260DA-907A-4377-9FC3-B513D43781C3}"/>
              </a:ext>
            </a:extLst>
          </p:cNvPr>
          <p:cNvSpPr>
            <a:spLocks noGrp="1"/>
          </p:cNvSpPr>
          <p:nvPr>
            <p:ph type="title"/>
          </p:nvPr>
        </p:nvSpPr>
        <p:spPr>
          <a:xfrm>
            <a:off x="632638" y="441650"/>
            <a:ext cx="10756116" cy="690563"/>
          </a:xfrm>
        </p:spPr>
        <p:txBody>
          <a:bodyPr>
            <a:normAutofit/>
          </a:bodyPr>
          <a:lstStyle/>
          <a:p>
            <a:r>
              <a:rPr lang="en-US" dirty="0">
                <a:solidFill>
                  <a:srgbClr val="004180"/>
                </a:solidFill>
                <a:latin typeface="Arial (Heading)"/>
              </a:rPr>
              <a:t>Focus on strategic outcomes</a:t>
            </a:r>
          </a:p>
        </p:txBody>
      </p:sp>
    </p:spTree>
    <p:extLst>
      <p:ext uri="{BB962C8B-B14F-4D97-AF65-F5344CB8AC3E}">
        <p14:creationId xmlns:p14="http://schemas.microsoft.com/office/powerpoint/2010/main" val="2241686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904931-AA76-478C-8B2B-8DB5E9F4BC0A}"/>
              </a:ext>
            </a:extLst>
          </p:cNvPr>
          <p:cNvSpPr/>
          <p:nvPr/>
        </p:nvSpPr>
        <p:spPr>
          <a:xfrm>
            <a:off x="311699" y="2353285"/>
            <a:ext cx="6841834" cy="1338828"/>
          </a:xfrm>
          <a:prstGeom prst="rect">
            <a:avLst/>
          </a:prstGeom>
        </p:spPr>
        <p:txBody>
          <a:bodyPr wrap="square">
            <a:spAutoFit/>
          </a:bodyPr>
          <a:lstStyle/>
          <a:p>
            <a:pPr defTabSz="270723">
              <a:defRPr/>
            </a:pPr>
            <a:r>
              <a:rPr lang="en-US" sz="8100" b="1" dirty="0" smtClean="0">
                <a:solidFill>
                  <a:srgbClr val="004180"/>
                </a:solidFill>
                <a:latin typeface="+mj-lt"/>
              </a:rPr>
              <a:t>Questions?</a:t>
            </a:r>
            <a:endParaRPr lang="en-US" sz="8100" b="1" dirty="0">
              <a:solidFill>
                <a:srgbClr val="004180"/>
              </a:solidFill>
              <a:latin typeface="+mj-lt"/>
            </a:endParaRPr>
          </a:p>
        </p:txBody>
      </p:sp>
      <p:cxnSp>
        <p:nvCxnSpPr>
          <p:cNvPr id="6" name="Straight Connector 5">
            <a:extLst>
              <a:ext uri="{FF2B5EF4-FFF2-40B4-BE49-F238E27FC236}">
                <a16:creationId xmlns:a16="http://schemas.microsoft.com/office/drawing/2014/main" id="{6ABE2E1E-2FAF-4040-BFAE-76D061115941}"/>
              </a:ext>
            </a:extLst>
          </p:cNvPr>
          <p:cNvCxnSpPr>
            <a:cxnSpLocks/>
          </p:cNvCxnSpPr>
          <p:nvPr/>
        </p:nvCxnSpPr>
        <p:spPr>
          <a:xfrm flipH="1">
            <a:off x="149" y="3600450"/>
            <a:ext cx="6095851" cy="0"/>
          </a:xfrm>
          <a:prstGeom prst="line">
            <a:avLst/>
          </a:prstGeom>
          <a:ln>
            <a:solidFill>
              <a:srgbClr val="75B24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4332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5BA790-B488-47F3-BE60-95A65E324892}"/>
              </a:ext>
            </a:extLst>
          </p:cNvPr>
          <p:cNvPicPr>
            <a:picLocks noChangeAspect="1"/>
          </p:cNvPicPr>
          <p:nvPr/>
        </p:nvPicPr>
        <p:blipFill rotWithShape="1">
          <a:blip r:embed="rId3">
            <a:extLst>
              <a:ext uri="{28A0092B-C50C-407E-A947-70E740481C1C}">
                <a14:useLocalDpi xmlns:a14="http://schemas.microsoft.com/office/drawing/2010/main" val="0"/>
              </a:ext>
            </a:extLst>
          </a:blip>
          <a:srcRect t="12568" b="12568"/>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07ADFDD6-113B-496C-9852-DCD198BC29E1}"/>
              </a:ext>
            </a:extLst>
          </p:cNvPr>
          <p:cNvSpPr/>
          <p:nvPr/>
        </p:nvSpPr>
        <p:spPr>
          <a:xfrm>
            <a:off x="3522617" y="1711234"/>
            <a:ext cx="5146766" cy="3879670"/>
          </a:xfrm>
          <a:prstGeom prst="rect">
            <a:avLst/>
          </a:prstGeom>
          <a:solidFill>
            <a:srgbClr val="00A8C8">
              <a:alpha val="80000"/>
            </a:srgb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620" rtl="0" eaLnBrk="1" fontAlgn="auto" latinLnBrk="0" hangingPunct="1">
              <a:lnSpc>
                <a:spcPct val="100000"/>
              </a:lnSpc>
              <a:spcBef>
                <a:spcPts val="0"/>
              </a:spcBef>
              <a:spcAft>
                <a:spcPts val="0"/>
              </a:spcAft>
              <a:buClrTx/>
              <a:buSzTx/>
              <a:buFontTx/>
              <a:buNone/>
              <a:tabLst/>
              <a:defRPr/>
            </a:pPr>
            <a:endParaRPr kumimoji="0" lang="en-US" sz="1349" b="0" i="0" u="none" strike="noStrike" kern="1200" cap="none" spc="0" normalizeH="0" baseline="0" noProof="0">
              <a:ln>
                <a:noFill/>
              </a:ln>
              <a:solidFill>
                <a:srgbClr val="449D9D"/>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84D1B92F-0C94-4FBE-A81A-24DFEF6B6894}"/>
              </a:ext>
            </a:extLst>
          </p:cNvPr>
          <p:cNvSpPr/>
          <p:nvPr/>
        </p:nvSpPr>
        <p:spPr>
          <a:xfrm>
            <a:off x="3783874" y="2146181"/>
            <a:ext cx="4624253" cy="2800767"/>
          </a:xfrm>
          <a:prstGeom prst="rect">
            <a:avLst/>
          </a:prstGeom>
          <a:noFill/>
        </p:spPr>
        <p:txBody>
          <a:bodyPr wrap="square">
            <a:spAutoFit/>
          </a:bodyPr>
          <a:lstStyle/>
          <a:p>
            <a:pPr marL="0" marR="0" lvl="0" indent="0" algn="ctr" defTabSz="34262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innerShdw blurRad="63500" dist="50800" dir="16200000">
                    <a:prstClr val="black">
                      <a:alpha val="50000"/>
                    </a:prstClr>
                  </a:innerShdw>
                </a:effectLst>
                <a:uLnTx/>
                <a:uFillTx/>
                <a:latin typeface="Arial" panose="020B0604020202020204" pitchFamily="34" charset="0"/>
                <a:cs typeface="Arial" panose="020B0604020202020204" pitchFamily="34" charset="0"/>
              </a:rPr>
              <a:t>SHRM and HRCI</a:t>
            </a:r>
          </a:p>
          <a:p>
            <a:pPr marL="0" marR="0" lvl="0" indent="0" algn="ctr" defTabSz="34262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innerShdw blurRad="63500" dist="50800" dir="16200000">
                    <a:prstClr val="black">
                      <a:alpha val="50000"/>
                    </a:prstClr>
                  </a:innerShdw>
                </a:effectLst>
                <a:uLnTx/>
                <a:uFillTx/>
                <a:latin typeface="Arial" panose="020B0604020202020204" pitchFamily="34" charset="0"/>
                <a:cs typeface="Arial" panose="020B0604020202020204" pitchFamily="34" charset="0"/>
              </a:rPr>
              <a:t>credit codes</a:t>
            </a:r>
          </a:p>
          <a:p>
            <a:pPr marL="0" marR="0" lvl="0" indent="0" algn="ctr" defTabSz="34262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innerShdw blurRad="63500" dist="50800" dir="16200000">
                    <a:prstClr val="black">
                      <a:alpha val="50000"/>
                    </a:prstClr>
                  </a:innerShdw>
                </a:effectLst>
                <a:uLnTx/>
                <a:uFillTx/>
                <a:latin typeface="Arial" panose="020B0604020202020204" pitchFamily="34" charset="0"/>
                <a:cs typeface="Arial" panose="020B0604020202020204" pitchFamily="34" charset="0"/>
              </a:rPr>
              <a:t>will be </a:t>
            </a:r>
            <a:r>
              <a:rPr kumimoji="0" lang="en-US" sz="4400" b="1" i="0" u="none" strike="noStrike" kern="1200" cap="none" spc="0" normalizeH="0" baseline="0" noProof="0" dirty="0">
                <a:ln>
                  <a:noFill/>
                </a:ln>
                <a:solidFill>
                  <a:srgbClr val="002C77"/>
                </a:solidFill>
                <a:effectLst>
                  <a:innerShdw blurRad="63500" dist="50800" dir="16200000">
                    <a:prstClr val="black">
                      <a:alpha val="50000"/>
                    </a:prstClr>
                  </a:innerShdw>
                </a:effectLst>
                <a:uLnTx/>
                <a:uFillTx/>
                <a:latin typeface="Arial" panose="020B0604020202020204" pitchFamily="34" charset="0"/>
                <a:cs typeface="Arial" panose="020B0604020202020204" pitchFamily="34" charset="0"/>
              </a:rPr>
              <a:t>emailed</a:t>
            </a:r>
            <a:r>
              <a:rPr kumimoji="0" lang="en-US" sz="4400" b="1" i="0" u="none" strike="noStrike" kern="1200" cap="none" spc="0" normalizeH="0" baseline="0" noProof="0" dirty="0">
                <a:ln>
                  <a:noFill/>
                </a:ln>
                <a:solidFill>
                  <a:prstClr val="white"/>
                </a:solidFill>
                <a:effectLst>
                  <a:innerShdw blurRad="63500" dist="50800" dir="16200000">
                    <a:prstClr val="black">
                      <a:alpha val="50000"/>
                    </a:prstClr>
                  </a:innerShdw>
                </a:effectLst>
                <a:uLnTx/>
                <a:uFillTx/>
                <a:latin typeface="Arial" panose="020B0604020202020204" pitchFamily="34" charset="0"/>
                <a:cs typeface="Arial" panose="020B0604020202020204" pitchFamily="34" charset="0"/>
              </a:rPr>
              <a:t> to attendees </a:t>
            </a:r>
          </a:p>
        </p:txBody>
      </p:sp>
      <p:sp>
        <p:nvSpPr>
          <p:cNvPr id="8" name="Rectangle 7">
            <a:extLst>
              <a:ext uri="{FF2B5EF4-FFF2-40B4-BE49-F238E27FC236}">
                <a16:creationId xmlns:a16="http://schemas.microsoft.com/office/drawing/2014/main" id="{D5CF7691-D107-4DC6-AABF-CD030CD4ABEB}"/>
              </a:ext>
            </a:extLst>
          </p:cNvPr>
          <p:cNvSpPr/>
          <p:nvPr/>
        </p:nvSpPr>
        <p:spPr>
          <a:xfrm>
            <a:off x="5893" y="6604084"/>
            <a:ext cx="3879588" cy="253916"/>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32D3D"/>
                </a:solidFill>
                <a:effectLst/>
                <a:uLnTx/>
                <a:uFillTx/>
                <a:latin typeface="Arial"/>
                <a:ea typeface="MS PGothic"/>
                <a:cs typeface="+mn-cs"/>
              </a:rPr>
              <a:t>Marsh &amp; McLennan Agency LLC | MMA Technology Solutions</a:t>
            </a:r>
          </a:p>
        </p:txBody>
      </p:sp>
    </p:spTree>
    <p:extLst>
      <p:ext uri="{BB962C8B-B14F-4D97-AF65-F5344CB8AC3E}">
        <p14:creationId xmlns:p14="http://schemas.microsoft.com/office/powerpoint/2010/main" val="3694645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7EDCEA-C54F-4FC6-B465-54EA04E85213}"/>
              </a:ext>
            </a:extLst>
          </p:cNvPr>
          <p:cNvPicPr>
            <a:picLocks noChangeAspect="1"/>
          </p:cNvPicPr>
          <p:nvPr/>
        </p:nvPicPr>
        <p:blipFill>
          <a:blip r:embed="rId3"/>
          <a:stretch>
            <a:fillRect/>
          </a:stretch>
        </p:blipFill>
        <p:spPr>
          <a:xfrm>
            <a:off x="3024629" y="2137659"/>
            <a:ext cx="9167222" cy="2328807"/>
          </a:xfrm>
          <a:prstGeom prst="rect">
            <a:avLst/>
          </a:prstGeom>
        </p:spPr>
      </p:pic>
      <p:sp>
        <p:nvSpPr>
          <p:cNvPr id="18" name="Title 4">
            <a:extLst>
              <a:ext uri="{FF2B5EF4-FFF2-40B4-BE49-F238E27FC236}">
                <a16:creationId xmlns:a16="http://schemas.microsoft.com/office/drawing/2014/main" id="{4C2A2DD8-5DC4-4E09-A5C1-C5348808FC4D}"/>
              </a:ext>
            </a:extLst>
          </p:cNvPr>
          <p:cNvSpPr>
            <a:spLocks noGrp="1"/>
          </p:cNvSpPr>
          <p:nvPr>
            <p:ph type="title"/>
          </p:nvPr>
        </p:nvSpPr>
        <p:spPr>
          <a:xfrm>
            <a:off x="574469" y="687531"/>
            <a:ext cx="8066890" cy="517909"/>
          </a:xfrm>
        </p:spPr>
        <p:txBody>
          <a:bodyPr/>
          <a:lstStyle/>
          <a:p>
            <a:r>
              <a:rPr lang="en-US" dirty="0"/>
              <a:t>Meet Your Presenters</a:t>
            </a:r>
          </a:p>
        </p:txBody>
      </p:sp>
      <p:pic>
        <p:nvPicPr>
          <p:cNvPr id="3" name="Picture 2">
            <a:extLst>
              <a:ext uri="{FF2B5EF4-FFF2-40B4-BE49-F238E27FC236}">
                <a16:creationId xmlns:a16="http://schemas.microsoft.com/office/drawing/2014/main" id="{7B3276BF-2229-486D-AED7-53D872BA10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40"/>
          <a:stretch/>
        </p:blipFill>
        <p:spPr>
          <a:xfrm>
            <a:off x="3469837" y="1912784"/>
            <a:ext cx="2778559" cy="2778559"/>
          </a:xfrm>
          <a:prstGeom prst="rect">
            <a:avLst/>
          </a:prstGeom>
          <a:ln>
            <a:solidFill>
              <a:schemeClr val="accent1"/>
            </a:solid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8FA1144F-63FD-4F30-B8C0-00ABDED39104}"/>
              </a:ext>
            </a:extLst>
          </p:cNvPr>
          <p:cNvSpPr/>
          <p:nvPr/>
        </p:nvSpPr>
        <p:spPr>
          <a:xfrm>
            <a:off x="2917063" y="5014359"/>
            <a:ext cx="3581615" cy="923330"/>
          </a:xfrm>
          <a:prstGeom prst="rect">
            <a:avLst/>
          </a:prstGeom>
        </p:spPr>
        <p:txBody>
          <a:bodyPr wrap="square">
            <a:spAutoFit/>
          </a:bodyPr>
          <a:lstStyle/>
          <a:p>
            <a:pPr algn="ctr" defTabSz="457225">
              <a:defRPr/>
            </a:pPr>
            <a:r>
              <a:rPr lang="en-US" b="1" dirty="0">
                <a:solidFill>
                  <a:prstClr val="black"/>
                </a:solidFill>
                <a:latin typeface="Calibri"/>
                <a:ea typeface="MS PGothic"/>
              </a:rPr>
              <a:t>Holly Larson</a:t>
            </a:r>
          </a:p>
          <a:p>
            <a:pPr algn="ctr" defTabSz="457225">
              <a:defRPr/>
            </a:pPr>
            <a:r>
              <a:rPr lang="en-US" dirty="0">
                <a:solidFill>
                  <a:prstClr val="black"/>
                </a:solidFill>
                <a:latin typeface="Calibri"/>
                <a:ea typeface="MS PGothic"/>
              </a:rPr>
              <a:t>Sr. HR Technology Consultant</a:t>
            </a:r>
          </a:p>
          <a:p>
            <a:pPr algn="ctr" defTabSz="457225">
              <a:defRPr/>
            </a:pPr>
            <a:r>
              <a:rPr lang="en-US" i="1" dirty="0">
                <a:solidFill>
                  <a:srgbClr val="942178"/>
                </a:solidFill>
                <a:latin typeface="Calibri"/>
                <a:ea typeface="MS PGothic"/>
              </a:rPr>
              <a:t>Asheville, NC</a:t>
            </a:r>
          </a:p>
        </p:txBody>
      </p:sp>
      <p:sp>
        <p:nvSpPr>
          <p:cNvPr id="6" name="Rectangle 5">
            <a:extLst>
              <a:ext uri="{FF2B5EF4-FFF2-40B4-BE49-F238E27FC236}">
                <a16:creationId xmlns:a16="http://schemas.microsoft.com/office/drawing/2014/main" id="{4C9C5FA5-6F68-449D-9EF5-FCEC24FEE795}"/>
              </a:ext>
            </a:extLst>
          </p:cNvPr>
          <p:cNvSpPr/>
          <p:nvPr/>
        </p:nvSpPr>
        <p:spPr>
          <a:xfrm>
            <a:off x="7429316" y="5014359"/>
            <a:ext cx="3581615" cy="923330"/>
          </a:xfrm>
          <a:prstGeom prst="rect">
            <a:avLst/>
          </a:prstGeom>
        </p:spPr>
        <p:txBody>
          <a:bodyPr wrap="square">
            <a:spAutoFit/>
          </a:bodyPr>
          <a:lstStyle/>
          <a:p>
            <a:pPr algn="ctr" defTabSz="457225">
              <a:defRPr/>
            </a:pPr>
            <a:r>
              <a:rPr lang="en-US" b="1" dirty="0">
                <a:solidFill>
                  <a:prstClr val="black"/>
                </a:solidFill>
                <a:latin typeface="Calibri"/>
                <a:ea typeface="MS PGothic"/>
              </a:rPr>
              <a:t>Jessica Daily</a:t>
            </a:r>
          </a:p>
          <a:p>
            <a:pPr algn="ctr" defTabSz="457225">
              <a:defRPr/>
            </a:pPr>
            <a:r>
              <a:rPr lang="en-US" dirty="0">
                <a:solidFill>
                  <a:prstClr val="black"/>
                </a:solidFill>
                <a:latin typeface="Calibri"/>
                <a:ea typeface="MS PGothic"/>
              </a:rPr>
              <a:t>HR Technology Manager</a:t>
            </a:r>
          </a:p>
          <a:p>
            <a:pPr algn="ctr" defTabSz="457225">
              <a:defRPr/>
            </a:pPr>
            <a:r>
              <a:rPr lang="en-US" i="1" dirty="0">
                <a:solidFill>
                  <a:srgbClr val="942178"/>
                </a:solidFill>
                <a:latin typeface="Calibri"/>
                <a:ea typeface="MS PGothic"/>
              </a:rPr>
              <a:t>Chattanooga, TN</a:t>
            </a:r>
          </a:p>
        </p:txBody>
      </p:sp>
      <p:pic>
        <p:nvPicPr>
          <p:cNvPr id="11" name="Picture 10" descr="A picture containing person, outdoor, posing&#10;&#10;Description automatically generated">
            <a:extLst>
              <a:ext uri="{FF2B5EF4-FFF2-40B4-BE49-F238E27FC236}">
                <a16:creationId xmlns:a16="http://schemas.microsoft.com/office/drawing/2014/main" id="{5A507603-2A91-4503-9DB4-E5B26FD5C0D8}"/>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6675" r="16675"/>
          <a:stretch/>
        </p:blipFill>
        <p:spPr>
          <a:xfrm>
            <a:off x="7831379" y="1912784"/>
            <a:ext cx="2777490" cy="2777490"/>
          </a:xfrm>
          <a:prstGeom prst="rect">
            <a:avLst/>
          </a:prstGeom>
          <a:ln>
            <a:solidFill>
              <a:srgbClr val="115183"/>
            </a:solidFill>
          </a:ln>
        </p:spPr>
      </p:pic>
    </p:spTree>
    <p:extLst>
      <p:ext uri="{BB962C8B-B14F-4D97-AF65-F5344CB8AC3E}">
        <p14:creationId xmlns:p14="http://schemas.microsoft.com/office/powerpoint/2010/main" val="3688591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669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D7818B-0F44-46CB-9EE4-9EABE1A37717}"/>
              </a:ext>
            </a:extLst>
          </p:cNvPr>
          <p:cNvSpPr/>
          <p:nvPr/>
        </p:nvSpPr>
        <p:spPr>
          <a:xfrm>
            <a:off x="148" y="3647328"/>
            <a:ext cx="12191703" cy="8852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C64C4B7-743E-4731-9883-1F8F4209CE3B}"/>
              </a:ext>
            </a:extLst>
          </p:cNvPr>
          <p:cNvSpPr/>
          <p:nvPr/>
        </p:nvSpPr>
        <p:spPr>
          <a:xfrm>
            <a:off x="297" y="2127781"/>
            <a:ext cx="12191703" cy="8852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Talent is changing (almost) daily</a:t>
            </a:r>
            <a:endParaRPr lang="en-US" dirty="0"/>
          </a:p>
        </p:txBody>
      </p:sp>
      <p:sp>
        <p:nvSpPr>
          <p:cNvPr id="9" name="Content Placeholder 3">
            <a:extLst>
              <a:ext uri="{FF2B5EF4-FFF2-40B4-BE49-F238E27FC236}">
                <a16:creationId xmlns:a16="http://schemas.microsoft.com/office/drawing/2014/main" id="{94C63B56-47BC-4C26-B756-939F91FCA512}"/>
              </a:ext>
            </a:extLst>
          </p:cNvPr>
          <p:cNvSpPr>
            <a:spLocks noGrp="1"/>
          </p:cNvSpPr>
          <p:nvPr>
            <p:ph idx="4294967295"/>
          </p:nvPr>
        </p:nvSpPr>
        <p:spPr>
          <a:xfrm>
            <a:off x="765779" y="2287077"/>
            <a:ext cx="11293475" cy="4491037"/>
          </a:xfrm>
        </p:spPr>
        <p:txBody>
          <a:bodyPr>
            <a:normAutofit/>
          </a:bodyPr>
          <a:lstStyle/>
          <a:p>
            <a:pPr marL="914466" lvl="2" indent="0" fontAlgn="ctr">
              <a:buNone/>
            </a:pPr>
            <a:r>
              <a:rPr lang="en-US" sz="2800" dirty="0">
                <a:solidFill>
                  <a:srgbClr val="232D3D"/>
                </a:solidFill>
                <a:latin typeface="Arial (body)"/>
              </a:rPr>
              <a:t>Workers are expecting to work </a:t>
            </a:r>
            <a:r>
              <a:rPr lang="en-US" sz="2800" b="1" dirty="0">
                <a:solidFill>
                  <a:schemeClr val="accent3"/>
                </a:solidFill>
                <a:latin typeface="Arial (body)"/>
              </a:rPr>
              <a:t>longer</a:t>
            </a:r>
            <a:r>
              <a:rPr lang="en-US" sz="2800" b="1" dirty="0">
                <a:solidFill>
                  <a:srgbClr val="232D3D"/>
                </a:solidFill>
                <a:latin typeface="Arial (body)"/>
              </a:rPr>
              <a:t> </a:t>
            </a:r>
            <a:r>
              <a:rPr lang="en-US" sz="2800" dirty="0">
                <a:solidFill>
                  <a:srgbClr val="232D3D"/>
                </a:solidFill>
                <a:latin typeface="Arial (body)"/>
              </a:rPr>
              <a:t>than ever before</a:t>
            </a:r>
            <a:r>
              <a:rPr lang="en-US" sz="2800" b="1" dirty="0">
                <a:solidFill>
                  <a:srgbClr val="232D3D"/>
                </a:solidFill>
                <a:latin typeface="Arial (body)"/>
              </a:rPr>
              <a:t> </a:t>
            </a:r>
            <a:endParaRPr lang="en-US" sz="2800" dirty="0">
              <a:solidFill>
                <a:srgbClr val="232D3D"/>
              </a:solidFill>
              <a:latin typeface="Arial (body)"/>
            </a:endParaRPr>
          </a:p>
          <a:p>
            <a:pPr marL="914466" lvl="2" indent="0" fontAlgn="ctr">
              <a:buNone/>
            </a:pPr>
            <a:endParaRPr lang="en-US" sz="2000" dirty="0">
              <a:solidFill>
                <a:srgbClr val="232D3D"/>
              </a:solidFill>
              <a:latin typeface="Arial (body)"/>
            </a:endParaRPr>
          </a:p>
          <a:p>
            <a:pPr marL="914466" lvl="2" indent="0" fontAlgn="ctr">
              <a:buNone/>
            </a:pPr>
            <a:endParaRPr lang="en-US" sz="800" dirty="0">
              <a:solidFill>
                <a:srgbClr val="232D3D"/>
              </a:solidFill>
              <a:latin typeface="Arial (body)"/>
            </a:endParaRPr>
          </a:p>
          <a:p>
            <a:pPr marL="914466" lvl="2" indent="0" fontAlgn="ctr">
              <a:buNone/>
            </a:pPr>
            <a:r>
              <a:rPr lang="en-US" sz="2800" dirty="0">
                <a:solidFill>
                  <a:srgbClr val="232D3D"/>
                </a:solidFill>
                <a:latin typeface="Arial (body)"/>
              </a:rPr>
              <a:t>Tenure has </a:t>
            </a:r>
            <a:r>
              <a:rPr lang="en-US" sz="2800" b="1" dirty="0">
                <a:solidFill>
                  <a:schemeClr val="accent3"/>
                </a:solidFill>
                <a:latin typeface="Arial (body)"/>
              </a:rPr>
              <a:t>decreased</a:t>
            </a:r>
            <a:r>
              <a:rPr lang="en-US" sz="2800" dirty="0">
                <a:solidFill>
                  <a:srgbClr val="232D3D"/>
                </a:solidFill>
                <a:latin typeface="Arial (body)"/>
              </a:rPr>
              <a:t>, especially in the 25-34 demographic</a:t>
            </a:r>
          </a:p>
          <a:p>
            <a:pPr marL="914466" lvl="2" indent="0" fontAlgn="ctr">
              <a:buNone/>
            </a:pPr>
            <a:endParaRPr lang="en-US" sz="2800" i="1" dirty="0">
              <a:solidFill>
                <a:srgbClr val="232D3D"/>
              </a:solidFill>
              <a:latin typeface="Arial (body)"/>
            </a:endParaRPr>
          </a:p>
          <a:p>
            <a:pPr marL="914466" lvl="2" indent="0" fontAlgn="ctr">
              <a:buNone/>
            </a:pPr>
            <a:endParaRPr lang="en-US" sz="2400" i="1" dirty="0">
              <a:solidFill>
                <a:srgbClr val="232D3D"/>
              </a:solidFill>
              <a:latin typeface="Arial (body)"/>
            </a:endParaRPr>
          </a:p>
        </p:txBody>
      </p:sp>
      <p:pic>
        <p:nvPicPr>
          <p:cNvPr id="11" name="Graphic 10" descr="Hourglass 60%">
            <a:extLst>
              <a:ext uri="{FF2B5EF4-FFF2-40B4-BE49-F238E27FC236}">
                <a16:creationId xmlns:a16="http://schemas.microsoft.com/office/drawing/2014/main" id="{75DEC1B8-AD98-4449-A959-150A711AF29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42748" y="2189867"/>
            <a:ext cx="935971" cy="935971"/>
          </a:xfrm>
          <a:prstGeom prst="rect">
            <a:avLst/>
          </a:prstGeom>
        </p:spPr>
      </p:pic>
      <p:sp>
        <p:nvSpPr>
          <p:cNvPr id="12" name="Rectangle 11">
            <a:extLst>
              <a:ext uri="{FF2B5EF4-FFF2-40B4-BE49-F238E27FC236}">
                <a16:creationId xmlns:a16="http://schemas.microsoft.com/office/drawing/2014/main" id="{ED37AEA8-2BA4-49E2-A5BD-E839678851BB}"/>
              </a:ext>
            </a:extLst>
          </p:cNvPr>
          <p:cNvSpPr/>
          <p:nvPr/>
        </p:nvSpPr>
        <p:spPr>
          <a:xfrm>
            <a:off x="149" y="5080282"/>
            <a:ext cx="12191703" cy="8852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Daily calendar">
            <a:extLst>
              <a:ext uri="{FF2B5EF4-FFF2-40B4-BE49-F238E27FC236}">
                <a16:creationId xmlns:a16="http://schemas.microsoft.com/office/drawing/2014/main" id="{F7D5285D-B0A6-4971-B967-4AE670E72BF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42747" y="3597513"/>
            <a:ext cx="935971" cy="935971"/>
          </a:xfrm>
          <a:prstGeom prst="rect">
            <a:avLst/>
          </a:prstGeom>
        </p:spPr>
      </p:pic>
      <p:pic>
        <p:nvPicPr>
          <p:cNvPr id="14" name="Graphic 13" descr="Chess pieces">
            <a:extLst>
              <a:ext uri="{FF2B5EF4-FFF2-40B4-BE49-F238E27FC236}">
                <a16:creationId xmlns:a16="http://schemas.microsoft.com/office/drawing/2014/main" id="{4296D586-9375-439F-A5A8-2C1FE3F7C8C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61657" y="5054085"/>
            <a:ext cx="1011965" cy="1011965"/>
          </a:xfrm>
          <a:prstGeom prst="rect">
            <a:avLst/>
          </a:prstGeom>
        </p:spPr>
      </p:pic>
      <p:sp>
        <p:nvSpPr>
          <p:cNvPr id="3" name="TextBox 2">
            <a:extLst>
              <a:ext uri="{FF2B5EF4-FFF2-40B4-BE49-F238E27FC236}">
                <a16:creationId xmlns:a16="http://schemas.microsoft.com/office/drawing/2014/main" id="{92A16AD1-728C-4DAD-BFC3-FD25D38F0940}"/>
              </a:ext>
            </a:extLst>
          </p:cNvPr>
          <p:cNvSpPr txBox="1"/>
          <p:nvPr/>
        </p:nvSpPr>
        <p:spPr>
          <a:xfrm>
            <a:off x="1356357" y="5250244"/>
            <a:ext cx="11014949" cy="523220"/>
          </a:xfrm>
          <a:prstGeom prst="rect">
            <a:avLst/>
          </a:prstGeom>
          <a:noFill/>
        </p:spPr>
        <p:txBody>
          <a:bodyPr wrap="square">
            <a:spAutoFit/>
          </a:bodyPr>
          <a:lstStyle/>
          <a:p>
            <a:pPr marL="289339" fontAlgn="ctr"/>
            <a:r>
              <a:rPr lang="en-US" sz="2800" b="1" dirty="0">
                <a:solidFill>
                  <a:schemeClr val="accent3"/>
                </a:solidFill>
                <a:latin typeface="Arial (body)"/>
              </a:rPr>
              <a:t>Talent strategy </a:t>
            </a:r>
            <a:r>
              <a:rPr lang="en-US" sz="2800" dirty="0">
                <a:solidFill>
                  <a:srgbClr val="232D3D"/>
                </a:solidFill>
                <a:latin typeface="Arial (body)"/>
              </a:rPr>
              <a:t>must address these changing dynamics</a:t>
            </a:r>
          </a:p>
        </p:txBody>
      </p:sp>
    </p:spTree>
    <p:extLst>
      <p:ext uri="{BB962C8B-B14F-4D97-AF65-F5344CB8AC3E}">
        <p14:creationId xmlns:p14="http://schemas.microsoft.com/office/powerpoint/2010/main" val="2055796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9EA6A5-BCDA-48E9-B504-117ACF119ED6}"/>
              </a:ext>
            </a:extLst>
          </p:cNvPr>
          <p:cNvSpPr/>
          <p:nvPr/>
        </p:nvSpPr>
        <p:spPr>
          <a:xfrm>
            <a:off x="64" y="6604006"/>
            <a:ext cx="3528530" cy="253916"/>
          </a:xfrm>
          <a:prstGeom prst="rect">
            <a:avLst/>
          </a:prstGeom>
        </p:spPr>
        <p:txBody>
          <a:bodyPr wrap="none">
            <a:spAutoFit/>
          </a:bodyPr>
          <a:lstStyle/>
          <a:p>
            <a:pPr algn="r" defTabSz="914466">
              <a:defRPr/>
            </a:pPr>
            <a:r>
              <a:rPr lang="en-US" sz="1050" dirty="0">
                <a:solidFill>
                  <a:prstClr val="white">
                    <a:lumMod val="85000"/>
                  </a:prstClr>
                </a:solidFill>
                <a:latin typeface="Calibri" panose="020F0502020204030204"/>
              </a:rPr>
              <a:t>Marsh &amp; McLennan Agency LLC | MMA Technology Solutions</a:t>
            </a:r>
          </a:p>
        </p:txBody>
      </p:sp>
      <p:sp>
        <p:nvSpPr>
          <p:cNvPr id="2" name="Rectangle 1">
            <a:extLst>
              <a:ext uri="{FF2B5EF4-FFF2-40B4-BE49-F238E27FC236}">
                <a16:creationId xmlns:a16="http://schemas.microsoft.com/office/drawing/2014/main" id="{0FABC014-A0F6-48FE-BE68-F5244F602DE9}"/>
              </a:ext>
            </a:extLst>
          </p:cNvPr>
          <p:cNvSpPr/>
          <p:nvPr/>
        </p:nvSpPr>
        <p:spPr>
          <a:xfrm>
            <a:off x="150" y="3429001"/>
            <a:ext cx="12191702" cy="2260817"/>
          </a:xfrm>
          <a:prstGeom prst="rect">
            <a:avLst/>
          </a:prstGeom>
          <a:solidFill>
            <a:srgbClr val="00A8C8">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89103">
              <a:defRPr/>
            </a:pPr>
            <a:endParaRPr lang="en-US" sz="1138">
              <a:solidFill>
                <a:srgbClr val="449D9D"/>
              </a:solidFill>
              <a:latin typeface="Calibri"/>
            </a:endParaRPr>
          </a:p>
        </p:txBody>
      </p:sp>
      <p:sp>
        <p:nvSpPr>
          <p:cNvPr id="6" name="Title 4">
            <a:extLst>
              <a:ext uri="{FF2B5EF4-FFF2-40B4-BE49-F238E27FC236}">
                <a16:creationId xmlns:a16="http://schemas.microsoft.com/office/drawing/2014/main" id="{8E25F212-ED33-4653-B67B-066E46C263F2}"/>
              </a:ext>
            </a:extLst>
          </p:cNvPr>
          <p:cNvSpPr txBox="1">
            <a:spLocks/>
          </p:cNvSpPr>
          <p:nvPr/>
        </p:nvSpPr>
        <p:spPr>
          <a:xfrm>
            <a:off x="836521" y="3640599"/>
            <a:ext cx="10518959" cy="517909"/>
          </a:xfrm>
          <a:prstGeom prst="rect">
            <a:avLst/>
          </a:prstGeom>
        </p:spPr>
        <p:txBody>
          <a:bodyPr/>
          <a:lstStyle>
            <a:lvl1pPr algn="l" rtl="0" eaLnBrk="1" fontAlgn="base" hangingPunct="1">
              <a:lnSpc>
                <a:spcPct val="83000"/>
              </a:lnSpc>
              <a:spcBef>
                <a:spcPct val="0"/>
              </a:spcBef>
              <a:spcAft>
                <a:spcPct val="0"/>
              </a:spcAft>
              <a:defRPr kumimoji="0" lang="en-US" altLang="en-US" sz="4424" b="0" i="0" u="none" strike="noStrike" kern="0" cap="none" spc="0" normalizeH="0" baseline="0" smtClean="0">
                <a:ln>
                  <a:noFill/>
                </a:ln>
                <a:solidFill>
                  <a:schemeClr val="accent1"/>
                </a:solidFill>
                <a:effectLst/>
                <a:uLnTx/>
                <a:uFillTx/>
                <a:latin typeface="+mj-lt"/>
                <a:ea typeface="+mj-ea"/>
                <a:cs typeface="+mj-cs"/>
              </a:defRPr>
            </a:lvl1pPr>
            <a:lvl2pPr algn="l" rtl="0" eaLnBrk="1" fontAlgn="base" hangingPunct="1">
              <a:lnSpc>
                <a:spcPct val="83000"/>
              </a:lnSpc>
              <a:spcBef>
                <a:spcPct val="0"/>
              </a:spcBef>
              <a:spcAft>
                <a:spcPct val="0"/>
              </a:spcAft>
              <a:defRPr sz="2844">
                <a:solidFill>
                  <a:schemeClr val="accent1"/>
                </a:solidFill>
                <a:latin typeface="Arial" charset="0"/>
              </a:defRPr>
            </a:lvl2pPr>
            <a:lvl3pPr algn="l" rtl="0" eaLnBrk="1" fontAlgn="base" hangingPunct="1">
              <a:lnSpc>
                <a:spcPct val="83000"/>
              </a:lnSpc>
              <a:spcBef>
                <a:spcPct val="0"/>
              </a:spcBef>
              <a:spcAft>
                <a:spcPct val="0"/>
              </a:spcAft>
              <a:defRPr sz="2844">
                <a:solidFill>
                  <a:schemeClr val="accent1"/>
                </a:solidFill>
                <a:latin typeface="Arial" charset="0"/>
              </a:defRPr>
            </a:lvl3pPr>
            <a:lvl4pPr algn="l" rtl="0" eaLnBrk="1" fontAlgn="base" hangingPunct="1">
              <a:lnSpc>
                <a:spcPct val="83000"/>
              </a:lnSpc>
              <a:spcBef>
                <a:spcPct val="0"/>
              </a:spcBef>
              <a:spcAft>
                <a:spcPct val="0"/>
              </a:spcAft>
              <a:defRPr sz="2844">
                <a:solidFill>
                  <a:schemeClr val="accent1"/>
                </a:solidFill>
                <a:latin typeface="Arial" charset="0"/>
              </a:defRPr>
            </a:lvl4pPr>
            <a:lvl5pPr algn="l" rtl="0" eaLnBrk="1" fontAlgn="base" hangingPunct="1">
              <a:lnSpc>
                <a:spcPct val="83000"/>
              </a:lnSpc>
              <a:spcBef>
                <a:spcPct val="0"/>
              </a:spcBef>
              <a:spcAft>
                <a:spcPct val="0"/>
              </a:spcAft>
              <a:defRPr sz="2844">
                <a:solidFill>
                  <a:schemeClr val="accent1"/>
                </a:solidFill>
                <a:latin typeface="Arial" charset="0"/>
              </a:defRPr>
            </a:lvl5pPr>
            <a:lvl6pPr marL="627024" algn="l" rtl="0" eaLnBrk="1" fontAlgn="base" hangingPunct="1">
              <a:lnSpc>
                <a:spcPct val="83000"/>
              </a:lnSpc>
              <a:spcBef>
                <a:spcPct val="0"/>
              </a:spcBef>
              <a:spcAft>
                <a:spcPct val="0"/>
              </a:spcAft>
              <a:defRPr sz="2844">
                <a:solidFill>
                  <a:schemeClr val="accent1"/>
                </a:solidFill>
                <a:latin typeface="Arial" charset="0"/>
              </a:defRPr>
            </a:lvl6pPr>
            <a:lvl7pPr marL="1254049" algn="l" rtl="0" eaLnBrk="1" fontAlgn="base" hangingPunct="1">
              <a:lnSpc>
                <a:spcPct val="83000"/>
              </a:lnSpc>
              <a:spcBef>
                <a:spcPct val="0"/>
              </a:spcBef>
              <a:spcAft>
                <a:spcPct val="0"/>
              </a:spcAft>
              <a:defRPr sz="2844">
                <a:solidFill>
                  <a:schemeClr val="accent1"/>
                </a:solidFill>
                <a:latin typeface="Arial" charset="0"/>
              </a:defRPr>
            </a:lvl7pPr>
            <a:lvl8pPr marL="1881074" algn="l" rtl="0" eaLnBrk="1" fontAlgn="base" hangingPunct="1">
              <a:lnSpc>
                <a:spcPct val="83000"/>
              </a:lnSpc>
              <a:spcBef>
                <a:spcPct val="0"/>
              </a:spcBef>
              <a:spcAft>
                <a:spcPct val="0"/>
              </a:spcAft>
              <a:defRPr sz="2844">
                <a:solidFill>
                  <a:schemeClr val="accent1"/>
                </a:solidFill>
                <a:latin typeface="Arial" charset="0"/>
              </a:defRPr>
            </a:lvl8pPr>
            <a:lvl9pPr marL="2508099" algn="l" rtl="0" eaLnBrk="1" fontAlgn="base" hangingPunct="1">
              <a:lnSpc>
                <a:spcPct val="83000"/>
              </a:lnSpc>
              <a:spcBef>
                <a:spcPct val="0"/>
              </a:spcBef>
              <a:spcAft>
                <a:spcPct val="0"/>
              </a:spcAft>
              <a:defRPr sz="2844">
                <a:solidFill>
                  <a:schemeClr val="accent1"/>
                </a:solidFill>
                <a:latin typeface="Arial" charset="0"/>
              </a:defRPr>
            </a:lvl9pPr>
          </a:lstStyle>
          <a:p>
            <a:pPr defTabSz="771571"/>
            <a:r>
              <a:rPr lang="en-US" sz="4400" dirty="0">
                <a:solidFill>
                  <a:schemeClr val="bg1"/>
                </a:solidFill>
              </a:rPr>
              <a:t>People Analytics </a:t>
            </a:r>
            <a:r>
              <a:rPr lang="en-US" sz="4400" dirty="0" smtClean="0">
                <a:solidFill>
                  <a:schemeClr val="bg1"/>
                </a:solidFill>
              </a:rPr>
              <a:t>Provides Ongoing </a:t>
            </a:r>
            <a:r>
              <a:rPr lang="en-US" sz="4400" dirty="0">
                <a:solidFill>
                  <a:schemeClr val="bg1"/>
                </a:solidFill>
              </a:rPr>
              <a:t>Insights About Your Workforce</a:t>
            </a:r>
          </a:p>
        </p:txBody>
      </p:sp>
    </p:spTree>
    <p:extLst>
      <p:ext uri="{BB962C8B-B14F-4D97-AF65-F5344CB8AC3E}">
        <p14:creationId xmlns:p14="http://schemas.microsoft.com/office/powerpoint/2010/main" val="3995096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EGO, toy&#10;&#10;Description automatically generated">
            <a:extLst>
              <a:ext uri="{FF2B5EF4-FFF2-40B4-BE49-F238E27FC236}">
                <a16:creationId xmlns:a16="http://schemas.microsoft.com/office/drawing/2014/main" id="{92C9EA35-8C79-4FD5-AD32-F0292D75B7D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11887"/>
          <a:stretch/>
        </p:blipFill>
        <p:spPr>
          <a:xfrm>
            <a:off x="4083875" y="1709356"/>
            <a:ext cx="4179094" cy="3682348"/>
          </a:xfrm>
          <a:prstGeom prst="rect">
            <a:avLst/>
          </a:prstGeom>
          <a:effectLst/>
        </p:spPr>
      </p:pic>
      <p:sp>
        <p:nvSpPr>
          <p:cNvPr id="2" name="Title 1"/>
          <p:cNvSpPr>
            <a:spLocks noGrp="1"/>
          </p:cNvSpPr>
          <p:nvPr>
            <p:ph type="title"/>
          </p:nvPr>
        </p:nvSpPr>
        <p:spPr/>
        <p:txBody>
          <a:bodyPr/>
          <a:lstStyle/>
          <a:p>
            <a:r>
              <a:rPr lang="en-US" dirty="0">
                <a:solidFill>
                  <a:srgbClr val="004180"/>
                </a:solidFill>
              </a:rPr>
              <a:t>and it’s not </a:t>
            </a:r>
            <a:r>
              <a:rPr lang="en-US" i="1" dirty="0">
                <a:solidFill>
                  <a:schemeClr val="accent5"/>
                </a:solidFill>
              </a:rPr>
              <a:t>just</a:t>
            </a:r>
            <a:r>
              <a:rPr lang="en-US" dirty="0">
                <a:solidFill>
                  <a:srgbClr val="232D3D"/>
                </a:solidFill>
              </a:rPr>
              <a:t> </a:t>
            </a:r>
            <a:r>
              <a:rPr lang="en-US" dirty="0">
                <a:solidFill>
                  <a:srgbClr val="004180"/>
                </a:solidFill>
              </a:rPr>
              <a:t>talent or HR data</a:t>
            </a:r>
            <a:br>
              <a:rPr lang="en-US" dirty="0">
                <a:solidFill>
                  <a:srgbClr val="004180"/>
                </a:solidFill>
              </a:rPr>
            </a:br>
            <a:endParaRPr lang="en-US" dirty="0"/>
          </a:p>
        </p:txBody>
      </p:sp>
      <p:sp>
        <p:nvSpPr>
          <p:cNvPr id="9" name="Content Placeholder 3">
            <a:extLst>
              <a:ext uri="{FF2B5EF4-FFF2-40B4-BE49-F238E27FC236}">
                <a16:creationId xmlns:a16="http://schemas.microsoft.com/office/drawing/2014/main" id="{AA71419A-48C2-4EBE-901F-19ADCA0790E0}"/>
              </a:ext>
            </a:extLst>
          </p:cNvPr>
          <p:cNvSpPr txBox="1">
            <a:spLocks/>
          </p:cNvSpPr>
          <p:nvPr/>
        </p:nvSpPr>
        <p:spPr>
          <a:xfrm>
            <a:off x="319682" y="1588625"/>
            <a:ext cx="3297001" cy="4351338"/>
          </a:xfrm>
          <a:prstGeom prst="rect">
            <a:avLst/>
          </a:prstGeom>
        </p:spPr>
        <p:txBody>
          <a:bodyPr vert="horz" lIns="77153" tIns="38576" rIns="77153" bIns="38576" rtlCol="0">
            <a:normAutofit/>
          </a:bodyPr>
          <a:lstStyle>
            <a:lvl1pPr marL="270937" indent="-270937" algn="l" defTabSz="1083747" rtl="0" eaLnBrk="1" latinLnBrk="0" hangingPunct="1">
              <a:lnSpc>
                <a:spcPct val="90000"/>
              </a:lnSpc>
              <a:spcBef>
                <a:spcPts val="1185"/>
              </a:spcBef>
              <a:buFont typeface="Arial" panose="020B0604020202020204" pitchFamily="34" charset="0"/>
              <a:buChar char="•"/>
              <a:defRPr sz="3319" kern="1200">
                <a:solidFill>
                  <a:schemeClr val="tx1"/>
                </a:solidFill>
                <a:latin typeface="+mn-lt"/>
                <a:ea typeface="+mn-ea"/>
                <a:cs typeface="+mn-cs"/>
              </a:defRPr>
            </a:lvl1pPr>
            <a:lvl2pPr marL="812810" indent="-270937" algn="l" defTabSz="1083747" rtl="0" eaLnBrk="1" latinLnBrk="0" hangingPunct="1">
              <a:lnSpc>
                <a:spcPct val="90000"/>
              </a:lnSpc>
              <a:spcBef>
                <a:spcPts val="593"/>
              </a:spcBef>
              <a:buFont typeface="Arial" panose="020B0604020202020204" pitchFamily="34" charset="0"/>
              <a:buChar char="•"/>
              <a:defRPr sz="2844" kern="1200">
                <a:solidFill>
                  <a:schemeClr val="tx1"/>
                </a:solidFill>
                <a:latin typeface="+mn-lt"/>
                <a:ea typeface="+mn-ea"/>
                <a:cs typeface="+mn-cs"/>
              </a:defRPr>
            </a:lvl2pPr>
            <a:lvl3pPr marL="1354684" indent="-270937" algn="l" defTabSz="1083747" rtl="0" eaLnBrk="1" latinLnBrk="0" hangingPunct="1">
              <a:lnSpc>
                <a:spcPct val="90000"/>
              </a:lnSpc>
              <a:spcBef>
                <a:spcPts val="593"/>
              </a:spcBef>
              <a:buFont typeface="Arial" panose="020B0604020202020204" pitchFamily="34" charset="0"/>
              <a:buChar char="•"/>
              <a:defRPr sz="2370" kern="1200">
                <a:solidFill>
                  <a:schemeClr val="tx1"/>
                </a:solidFill>
                <a:latin typeface="+mn-lt"/>
                <a:ea typeface="+mn-ea"/>
                <a:cs typeface="+mn-cs"/>
              </a:defRPr>
            </a:lvl3pPr>
            <a:lvl4pPr marL="1896557" indent="-270937" algn="l" defTabSz="1083747" rtl="0" eaLnBrk="1" latinLnBrk="0" hangingPunct="1">
              <a:lnSpc>
                <a:spcPct val="90000"/>
              </a:lnSpc>
              <a:spcBef>
                <a:spcPts val="593"/>
              </a:spcBef>
              <a:buFont typeface="Arial" panose="020B0604020202020204" pitchFamily="34" charset="0"/>
              <a:buChar char="•"/>
              <a:defRPr sz="2133" kern="1200">
                <a:solidFill>
                  <a:schemeClr val="tx1"/>
                </a:solidFill>
                <a:latin typeface="+mn-lt"/>
                <a:ea typeface="+mn-ea"/>
                <a:cs typeface="+mn-cs"/>
              </a:defRPr>
            </a:lvl4pPr>
            <a:lvl5pPr marL="2438430" indent="-270937" algn="l" defTabSz="1083747" rtl="0" eaLnBrk="1" latinLnBrk="0" hangingPunct="1">
              <a:lnSpc>
                <a:spcPct val="90000"/>
              </a:lnSpc>
              <a:spcBef>
                <a:spcPts val="593"/>
              </a:spcBef>
              <a:buFont typeface="Arial" panose="020B0604020202020204" pitchFamily="34" charset="0"/>
              <a:buChar char="•"/>
              <a:defRPr sz="2133" kern="1200">
                <a:solidFill>
                  <a:schemeClr val="tx1"/>
                </a:solidFill>
                <a:latin typeface="+mn-lt"/>
                <a:ea typeface="+mn-ea"/>
                <a:cs typeface="+mn-cs"/>
              </a:defRPr>
            </a:lvl5pPr>
            <a:lvl6pPr marL="2980304" indent="-270937" algn="l" defTabSz="1083747" rtl="0" eaLnBrk="1" latinLnBrk="0" hangingPunct="1">
              <a:lnSpc>
                <a:spcPct val="90000"/>
              </a:lnSpc>
              <a:spcBef>
                <a:spcPts val="593"/>
              </a:spcBef>
              <a:buFont typeface="Arial" panose="020B0604020202020204" pitchFamily="34" charset="0"/>
              <a:buChar char="•"/>
              <a:defRPr sz="2133" kern="1200">
                <a:solidFill>
                  <a:schemeClr val="tx1"/>
                </a:solidFill>
                <a:latin typeface="+mn-lt"/>
                <a:ea typeface="+mn-ea"/>
                <a:cs typeface="+mn-cs"/>
              </a:defRPr>
            </a:lvl6pPr>
            <a:lvl7pPr marL="3522177" indent="-270937" algn="l" defTabSz="1083747" rtl="0" eaLnBrk="1" latinLnBrk="0" hangingPunct="1">
              <a:lnSpc>
                <a:spcPct val="90000"/>
              </a:lnSpc>
              <a:spcBef>
                <a:spcPts val="593"/>
              </a:spcBef>
              <a:buFont typeface="Arial" panose="020B0604020202020204" pitchFamily="34" charset="0"/>
              <a:buChar char="•"/>
              <a:defRPr sz="2133" kern="1200">
                <a:solidFill>
                  <a:schemeClr val="tx1"/>
                </a:solidFill>
                <a:latin typeface="+mn-lt"/>
                <a:ea typeface="+mn-ea"/>
                <a:cs typeface="+mn-cs"/>
              </a:defRPr>
            </a:lvl7pPr>
            <a:lvl8pPr marL="4064051" indent="-270937" algn="l" defTabSz="1083747" rtl="0" eaLnBrk="1" latinLnBrk="0" hangingPunct="1">
              <a:lnSpc>
                <a:spcPct val="90000"/>
              </a:lnSpc>
              <a:spcBef>
                <a:spcPts val="593"/>
              </a:spcBef>
              <a:buFont typeface="Arial" panose="020B0604020202020204" pitchFamily="34" charset="0"/>
              <a:buChar char="•"/>
              <a:defRPr sz="2133" kern="1200">
                <a:solidFill>
                  <a:schemeClr val="tx1"/>
                </a:solidFill>
                <a:latin typeface="+mn-lt"/>
                <a:ea typeface="+mn-ea"/>
                <a:cs typeface="+mn-cs"/>
              </a:defRPr>
            </a:lvl8pPr>
            <a:lvl9pPr marL="4605924" indent="-270937" algn="l" defTabSz="1083747" rtl="0" eaLnBrk="1" latinLnBrk="0" hangingPunct="1">
              <a:lnSpc>
                <a:spcPct val="90000"/>
              </a:lnSpc>
              <a:spcBef>
                <a:spcPts val="593"/>
              </a:spcBef>
              <a:buFont typeface="Arial" panose="020B0604020202020204" pitchFamily="34" charset="0"/>
              <a:buChar char="•"/>
              <a:defRPr sz="2133" kern="1200">
                <a:solidFill>
                  <a:schemeClr val="tx1"/>
                </a:solidFill>
                <a:latin typeface="+mn-lt"/>
                <a:ea typeface="+mn-ea"/>
                <a:cs typeface="+mn-cs"/>
              </a:defRPr>
            </a:lvl9pPr>
          </a:lstStyle>
          <a:p>
            <a:pPr marL="914466" lvl="2" indent="0" fontAlgn="ctr">
              <a:lnSpc>
                <a:spcPct val="170000"/>
              </a:lnSpc>
              <a:buNone/>
            </a:pPr>
            <a:r>
              <a:rPr lang="en-US" sz="3038" dirty="0">
                <a:solidFill>
                  <a:srgbClr val="000000"/>
                </a:solidFill>
              </a:rPr>
              <a:t>Sales</a:t>
            </a:r>
          </a:p>
          <a:p>
            <a:pPr marL="914466" lvl="2" indent="0" fontAlgn="ctr">
              <a:lnSpc>
                <a:spcPct val="170000"/>
              </a:lnSpc>
              <a:buNone/>
            </a:pPr>
            <a:r>
              <a:rPr lang="en-US" sz="3038" dirty="0">
                <a:solidFill>
                  <a:srgbClr val="000000"/>
                </a:solidFill>
              </a:rPr>
              <a:t>Financials</a:t>
            </a:r>
          </a:p>
          <a:p>
            <a:pPr marL="914466" lvl="2" indent="0" fontAlgn="ctr">
              <a:lnSpc>
                <a:spcPct val="170000"/>
              </a:lnSpc>
              <a:buNone/>
            </a:pPr>
            <a:r>
              <a:rPr lang="en-US" sz="3038" dirty="0">
                <a:solidFill>
                  <a:srgbClr val="000000"/>
                </a:solidFill>
              </a:rPr>
              <a:t>Operations</a:t>
            </a:r>
          </a:p>
          <a:p>
            <a:pPr marL="914466" lvl="2" indent="0" fontAlgn="ctr">
              <a:lnSpc>
                <a:spcPct val="170000"/>
              </a:lnSpc>
              <a:buNone/>
            </a:pPr>
            <a:r>
              <a:rPr lang="en-US" sz="3038" dirty="0">
                <a:solidFill>
                  <a:srgbClr val="000000"/>
                </a:solidFill>
              </a:rPr>
              <a:t>Supply chain</a:t>
            </a:r>
          </a:p>
          <a:p>
            <a:pPr marL="914466" lvl="2" indent="0" fontAlgn="ctr">
              <a:lnSpc>
                <a:spcPct val="170000"/>
              </a:lnSpc>
              <a:buNone/>
            </a:pPr>
            <a:r>
              <a:rPr lang="en-US" sz="3038" dirty="0">
                <a:solidFill>
                  <a:srgbClr val="000000"/>
                </a:solidFill>
              </a:rPr>
              <a:t>Customers</a:t>
            </a:r>
          </a:p>
          <a:p>
            <a:pPr marL="914466" lvl="2" indent="0" fontAlgn="ctr">
              <a:lnSpc>
                <a:spcPct val="170000"/>
              </a:lnSpc>
              <a:buNone/>
            </a:pPr>
            <a:endParaRPr lang="en-US" sz="3038" dirty="0">
              <a:solidFill>
                <a:srgbClr val="000000"/>
              </a:solidFill>
            </a:endParaRPr>
          </a:p>
          <a:p>
            <a:pPr marL="914466" lvl="2" indent="0" fontAlgn="ctr">
              <a:lnSpc>
                <a:spcPct val="170000"/>
              </a:lnSpc>
              <a:buNone/>
            </a:pPr>
            <a:endParaRPr lang="en-US" sz="3038" dirty="0">
              <a:solidFill>
                <a:srgbClr val="232D3D"/>
              </a:solidFill>
            </a:endParaRPr>
          </a:p>
          <a:p>
            <a:pPr marL="914466" lvl="2" indent="0" fontAlgn="ctr">
              <a:buNone/>
            </a:pPr>
            <a:endParaRPr lang="en-US" sz="3038" dirty="0">
              <a:solidFill>
                <a:srgbClr val="232D3D"/>
              </a:solidFill>
            </a:endParaRPr>
          </a:p>
          <a:p>
            <a:pPr marL="0" indent="0">
              <a:buNone/>
            </a:pPr>
            <a:endParaRPr lang="en-US" sz="2801" dirty="0"/>
          </a:p>
        </p:txBody>
      </p:sp>
      <p:sp>
        <p:nvSpPr>
          <p:cNvPr id="10" name="Content Placeholder 3">
            <a:extLst>
              <a:ext uri="{FF2B5EF4-FFF2-40B4-BE49-F238E27FC236}">
                <a16:creationId xmlns:a16="http://schemas.microsoft.com/office/drawing/2014/main" id="{47A029D7-101C-47BA-8CBB-BA230E56E743}"/>
              </a:ext>
            </a:extLst>
          </p:cNvPr>
          <p:cNvSpPr txBox="1">
            <a:spLocks/>
          </p:cNvSpPr>
          <p:nvPr/>
        </p:nvSpPr>
        <p:spPr>
          <a:xfrm>
            <a:off x="8189209" y="1588625"/>
            <a:ext cx="3769599" cy="4351338"/>
          </a:xfrm>
          <a:prstGeom prst="rect">
            <a:avLst/>
          </a:prstGeom>
        </p:spPr>
        <p:txBody>
          <a:bodyPr vert="horz" lIns="77153" tIns="38576" rIns="77153" bIns="38576" rtlCol="0">
            <a:normAutofit fontScale="62500" lnSpcReduction="20000"/>
          </a:bodyPr>
          <a:lstStyle>
            <a:lvl1pPr marL="270937" indent="-270937" algn="l" defTabSz="1083747" rtl="0" eaLnBrk="1" latinLnBrk="0" hangingPunct="1">
              <a:lnSpc>
                <a:spcPct val="90000"/>
              </a:lnSpc>
              <a:spcBef>
                <a:spcPts val="1185"/>
              </a:spcBef>
              <a:buFont typeface="Arial" panose="020B0604020202020204" pitchFamily="34" charset="0"/>
              <a:buChar char="•"/>
              <a:defRPr sz="3319" kern="1200">
                <a:solidFill>
                  <a:schemeClr val="tx1"/>
                </a:solidFill>
                <a:latin typeface="+mn-lt"/>
                <a:ea typeface="+mn-ea"/>
                <a:cs typeface="+mn-cs"/>
              </a:defRPr>
            </a:lvl1pPr>
            <a:lvl2pPr marL="812810" indent="-270937" algn="l" defTabSz="1083747" rtl="0" eaLnBrk="1" latinLnBrk="0" hangingPunct="1">
              <a:lnSpc>
                <a:spcPct val="90000"/>
              </a:lnSpc>
              <a:spcBef>
                <a:spcPts val="593"/>
              </a:spcBef>
              <a:buFont typeface="Arial" panose="020B0604020202020204" pitchFamily="34" charset="0"/>
              <a:buChar char="•"/>
              <a:defRPr sz="2844" kern="1200">
                <a:solidFill>
                  <a:schemeClr val="tx1"/>
                </a:solidFill>
                <a:latin typeface="+mn-lt"/>
                <a:ea typeface="+mn-ea"/>
                <a:cs typeface="+mn-cs"/>
              </a:defRPr>
            </a:lvl2pPr>
            <a:lvl3pPr marL="1354684" indent="-270937" algn="l" defTabSz="1083747" rtl="0" eaLnBrk="1" latinLnBrk="0" hangingPunct="1">
              <a:lnSpc>
                <a:spcPct val="90000"/>
              </a:lnSpc>
              <a:spcBef>
                <a:spcPts val="593"/>
              </a:spcBef>
              <a:buFont typeface="Arial" panose="020B0604020202020204" pitchFamily="34" charset="0"/>
              <a:buChar char="•"/>
              <a:defRPr sz="2370" kern="1200">
                <a:solidFill>
                  <a:schemeClr val="tx1"/>
                </a:solidFill>
                <a:latin typeface="+mn-lt"/>
                <a:ea typeface="+mn-ea"/>
                <a:cs typeface="+mn-cs"/>
              </a:defRPr>
            </a:lvl3pPr>
            <a:lvl4pPr marL="1896557" indent="-270937" algn="l" defTabSz="1083747" rtl="0" eaLnBrk="1" latinLnBrk="0" hangingPunct="1">
              <a:lnSpc>
                <a:spcPct val="90000"/>
              </a:lnSpc>
              <a:spcBef>
                <a:spcPts val="593"/>
              </a:spcBef>
              <a:buFont typeface="Arial" panose="020B0604020202020204" pitchFamily="34" charset="0"/>
              <a:buChar char="•"/>
              <a:defRPr sz="2133" kern="1200">
                <a:solidFill>
                  <a:schemeClr val="tx1"/>
                </a:solidFill>
                <a:latin typeface="+mn-lt"/>
                <a:ea typeface="+mn-ea"/>
                <a:cs typeface="+mn-cs"/>
              </a:defRPr>
            </a:lvl4pPr>
            <a:lvl5pPr marL="2438430" indent="-270937" algn="l" defTabSz="1083747" rtl="0" eaLnBrk="1" latinLnBrk="0" hangingPunct="1">
              <a:lnSpc>
                <a:spcPct val="90000"/>
              </a:lnSpc>
              <a:spcBef>
                <a:spcPts val="593"/>
              </a:spcBef>
              <a:buFont typeface="Arial" panose="020B0604020202020204" pitchFamily="34" charset="0"/>
              <a:buChar char="•"/>
              <a:defRPr sz="2133" kern="1200">
                <a:solidFill>
                  <a:schemeClr val="tx1"/>
                </a:solidFill>
                <a:latin typeface="+mn-lt"/>
                <a:ea typeface="+mn-ea"/>
                <a:cs typeface="+mn-cs"/>
              </a:defRPr>
            </a:lvl5pPr>
            <a:lvl6pPr marL="2980304" indent="-270937" algn="l" defTabSz="1083747" rtl="0" eaLnBrk="1" latinLnBrk="0" hangingPunct="1">
              <a:lnSpc>
                <a:spcPct val="90000"/>
              </a:lnSpc>
              <a:spcBef>
                <a:spcPts val="593"/>
              </a:spcBef>
              <a:buFont typeface="Arial" panose="020B0604020202020204" pitchFamily="34" charset="0"/>
              <a:buChar char="•"/>
              <a:defRPr sz="2133" kern="1200">
                <a:solidFill>
                  <a:schemeClr val="tx1"/>
                </a:solidFill>
                <a:latin typeface="+mn-lt"/>
                <a:ea typeface="+mn-ea"/>
                <a:cs typeface="+mn-cs"/>
              </a:defRPr>
            </a:lvl6pPr>
            <a:lvl7pPr marL="3522177" indent="-270937" algn="l" defTabSz="1083747" rtl="0" eaLnBrk="1" latinLnBrk="0" hangingPunct="1">
              <a:lnSpc>
                <a:spcPct val="90000"/>
              </a:lnSpc>
              <a:spcBef>
                <a:spcPts val="593"/>
              </a:spcBef>
              <a:buFont typeface="Arial" panose="020B0604020202020204" pitchFamily="34" charset="0"/>
              <a:buChar char="•"/>
              <a:defRPr sz="2133" kern="1200">
                <a:solidFill>
                  <a:schemeClr val="tx1"/>
                </a:solidFill>
                <a:latin typeface="+mn-lt"/>
                <a:ea typeface="+mn-ea"/>
                <a:cs typeface="+mn-cs"/>
              </a:defRPr>
            </a:lvl7pPr>
            <a:lvl8pPr marL="4064051" indent="-270937" algn="l" defTabSz="1083747" rtl="0" eaLnBrk="1" latinLnBrk="0" hangingPunct="1">
              <a:lnSpc>
                <a:spcPct val="90000"/>
              </a:lnSpc>
              <a:spcBef>
                <a:spcPts val="593"/>
              </a:spcBef>
              <a:buFont typeface="Arial" panose="020B0604020202020204" pitchFamily="34" charset="0"/>
              <a:buChar char="•"/>
              <a:defRPr sz="2133" kern="1200">
                <a:solidFill>
                  <a:schemeClr val="tx1"/>
                </a:solidFill>
                <a:latin typeface="+mn-lt"/>
                <a:ea typeface="+mn-ea"/>
                <a:cs typeface="+mn-cs"/>
              </a:defRPr>
            </a:lvl8pPr>
            <a:lvl9pPr marL="4605924" indent="-270937" algn="l" defTabSz="1083747" rtl="0" eaLnBrk="1" latinLnBrk="0" hangingPunct="1">
              <a:lnSpc>
                <a:spcPct val="90000"/>
              </a:lnSpc>
              <a:spcBef>
                <a:spcPts val="593"/>
              </a:spcBef>
              <a:buFont typeface="Arial" panose="020B0604020202020204" pitchFamily="34" charset="0"/>
              <a:buChar char="•"/>
              <a:defRPr sz="2133" kern="1200">
                <a:solidFill>
                  <a:schemeClr val="tx1"/>
                </a:solidFill>
                <a:latin typeface="+mn-lt"/>
                <a:ea typeface="+mn-ea"/>
                <a:cs typeface="+mn-cs"/>
              </a:defRPr>
            </a:lvl9pPr>
          </a:lstStyle>
          <a:p>
            <a:pPr marL="914466" lvl="2" indent="0" fontAlgn="ctr">
              <a:lnSpc>
                <a:spcPct val="170000"/>
              </a:lnSpc>
              <a:buNone/>
            </a:pPr>
            <a:r>
              <a:rPr lang="en-US" sz="3038" dirty="0">
                <a:solidFill>
                  <a:srgbClr val="000000"/>
                </a:solidFill>
              </a:rPr>
              <a:t>Applicant Tracking</a:t>
            </a:r>
          </a:p>
          <a:p>
            <a:pPr marL="914466" lvl="2" indent="0" fontAlgn="ctr">
              <a:lnSpc>
                <a:spcPct val="170000"/>
              </a:lnSpc>
              <a:buNone/>
            </a:pPr>
            <a:r>
              <a:rPr lang="en-US" sz="3038" dirty="0">
                <a:solidFill>
                  <a:srgbClr val="000000"/>
                </a:solidFill>
              </a:rPr>
              <a:t>Onboarding</a:t>
            </a:r>
          </a:p>
          <a:p>
            <a:pPr marL="914466" lvl="2" indent="0" fontAlgn="ctr">
              <a:lnSpc>
                <a:spcPct val="170000"/>
              </a:lnSpc>
              <a:buNone/>
            </a:pPr>
            <a:r>
              <a:rPr lang="en-US" sz="3038" dirty="0">
                <a:solidFill>
                  <a:srgbClr val="000000"/>
                </a:solidFill>
              </a:rPr>
              <a:t>Compensation &amp; Benefits</a:t>
            </a:r>
          </a:p>
          <a:p>
            <a:pPr marL="914466" lvl="2" indent="0" fontAlgn="ctr">
              <a:lnSpc>
                <a:spcPct val="170000"/>
              </a:lnSpc>
              <a:buNone/>
            </a:pPr>
            <a:r>
              <a:rPr lang="en-US" sz="3038" dirty="0">
                <a:solidFill>
                  <a:srgbClr val="000000"/>
                </a:solidFill>
              </a:rPr>
              <a:t>Performance</a:t>
            </a:r>
          </a:p>
          <a:p>
            <a:pPr marL="914466" lvl="2" indent="0" fontAlgn="ctr">
              <a:lnSpc>
                <a:spcPct val="170000"/>
              </a:lnSpc>
              <a:buNone/>
            </a:pPr>
            <a:r>
              <a:rPr lang="en-US" sz="3038" dirty="0">
                <a:solidFill>
                  <a:srgbClr val="000000"/>
                </a:solidFill>
              </a:rPr>
              <a:t>Learning</a:t>
            </a:r>
          </a:p>
          <a:p>
            <a:pPr marL="914466" lvl="2" indent="0" fontAlgn="ctr">
              <a:lnSpc>
                <a:spcPct val="170000"/>
              </a:lnSpc>
              <a:buNone/>
            </a:pPr>
            <a:r>
              <a:rPr lang="en-US" sz="3038" dirty="0">
                <a:solidFill>
                  <a:srgbClr val="000000"/>
                </a:solidFill>
              </a:rPr>
              <a:t>Engagement</a:t>
            </a:r>
          </a:p>
          <a:p>
            <a:pPr marL="914466" lvl="2" indent="0" fontAlgn="ctr">
              <a:lnSpc>
                <a:spcPct val="170000"/>
              </a:lnSpc>
              <a:buNone/>
            </a:pPr>
            <a:r>
              <a:rPr lang="en-US" sz="3038" dirty="0">
                <a:solidFill>
                  <a:srgbClr val="000000"/>
                </a:solidFill>
              </a:rPr>
              <a:t>Payroll </a:t>
            </a:r>
          </a:p>
          <a:p>
            <a:pPr marL="914466" lvl="2" indent="0" fontAlgn="ctr">
              <a:lnSpc>
                <a:spcPct val="170000"/>
              </a:lnSpc>
              <a:buNone/>
            </a:pPr>
            <a:endParaRPr lang="en-US" sz="3038" dirty="0">
              <a:solidFill>
                <a:srgbClr val="000000"/>
              </a:solidFill>
            </a:endParaRPr>
          </a:p>
          <a:p>
            <a:pPr marL="914466" lvl="2" indent="0" fontAlgn="ctr">
              <a:lnSpc>
                <a:spcPct val="170000"/>
              </a:lnSpc>
              <a:buNone/>
            </a:pPr>
            <a:endParaRPr lang="en-US" sz="3038" dirty="0">
              <a:solidFill>
                <a:srgbClr val="232D3D"/>
              </a:solidFill>
            </a:endParaRPr>
          </a:p>
          <a:p>
            <a:pPr marL="914466" lvl="2" indent="0" fontAlgn="ctr">
              <a:buNone/>
            </a:pPr>
            <a:endParaRPr lang="en-US" sz="3038" dirty="0">
              <a:solidFill>
                <a:srgbClr val="232D3D"/>
              </a:solidFill>
            </a:endParaRPr>
          </a:p>
          <a:p>
            <a:pPr marL="0" indent="0">
              <a:buNone/>
            </a:pPr>
            <a:endParaRPr lang="en-US" sz="2801" dirty="0"/>
          </a:p>
        </p:txBody>
      </p:sp>
      <p:cxnSp>
        <p:nvCxnSpPr>
          <p:cNvPr id="11" name="Straight Arrow Connector 10">
            <a:extLst>
              <a:ext uri="{FF2B5EF4-FFF2-40B4-BE49-F238E27FC236}">
                <a16:creationId xmlns:a16="http://schemas.microsoft.com/office/drawing/2014/main" id="{1D3DEC0E-403A-4945-8B5B-9992CDBA0108}"/>
              </a:ext>
            </a:extLst>
          </p:cNvPr>
          <p:cNvCxnSpPr/>
          <p:nvPr/>
        </p:nvCxnSpPr>
        <p:spPr>
          <a:xfrm>
            <a:off x="6756786" y="2613285"/>
            <a:ext cx="0" cy="287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3298EF9-3811-4CA3-BE2F-4DD1890B99D1}"/>
              </a:ext>
            </a:extLst>
          </p:cNvPr>
          <p:cNvCxnSpPr>
            <a:cxnSpLocks/>
          </p:cNvCxnSpPr>
          <p:nvPr/>
        </p:nvCxnSpPr>
        <p:spPr>
          <a:xfrm>
            <a:off x="2646773" y="2170404"/>
            <a:ext cx="3177924" cy="44288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DE6B52A-5BCD-480B-8F2F-B2DB25F2C0CE}"/>
              </a:ext>
            </a:extLst>
          </p:cNvPr>
          <p:cNvCxnSpPr>
            <a:cxnSpLocks/>
          </p:cNvCxnSpPr>
          <p:nvPr/>
        </p:nvCxnSpPr>
        <p:spPr>
          <a:xfrm>
            <a:off x="3124300" y="2991435"/>
            <a:ext cx="1885879" cy="90209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2C034B3-E41C-489F-8847-8A2934C58129}"/>
              </a:ext>
            </a:extLst>
          </p:cNvPr>
          <p:cNvCxnSpPr>
            <a:cxnSpLocks/>
          </p:cNvCxnSpPr>
          <p:nvPr/>
        </p:nvCxnSpPr>
        <p:spPr>
          <a:xfrm flipV="1">
            <a:off x="3254056" y="5126959"/>
            <a:ext cx="2912833" cy="42596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7E0CE8F-7FE3-4159-AC2B-75120922F75C}"/>
              </a:ext>
            </a:extLst>
          </p:cNvPr>
          <p:cNvCxnSpPr>
            <a:cxnSpLocks/>
          </p:cNvCxnSpPr>
          <p:nvPr/>
        </p:nvCxnSpPr>
        <p:spPr>
          <a:xfrm flipV="1">
            <a:off x="3555041" y="4127237"/>
            <a:ext cx="1876657" cy="55454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B3FCD0C-AE79-49BF-A4AA-DD9B45409044}"/>
              </a:ext>
            </a:extLst>
          </p:cNvPr>
          <p:cNvCxnSpPr>
            <a:cxnSpLocks/>
          </p:cNvCxnSpPr>
          <p:nvPr/>
        </p:nvCxnSpPr>
        <p:spPr>
          <a:xfrm>
            <a:off x="3342322" y="3832651"/>
            <a:ext cx="1550662" cy="80837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4293DC9-012B-4F6C-9495-5232D77B8530}"/>
              </a:ext>
            </a:extLst>
          </p:cNvPr>
          <p:cNvCxnSpPr>
            <a:cxnSpLocks/>
          </p:cNvCxnSpPr>
          <p:nvPr/>
        </p:nvCxnSpPr>
        <p:spPr>
          <a:xfrm flipH="1" flipV="1">
            <a:off x="7368955" y="4990498"/>
            <a:ext cx="1716964" cy="60822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DA0C47C-2AEA-4B7E-9602-A2262EE27E25}"/>
              </a:ext>
            </a:extLst>
          </p:cNvPr>
          <p:cNvCxnSpPr>
            <a:cxnSpLocks/>
          </p:cNvCxnSpPr>
          <p:nvPr/>
        </p:nvCxnSpPr>
        <p:spPr>
          <a:xfrm flipH="1" flipV="1">
            <a:off x="7088679" y="4353972"/>
            <a:ext cx="2068228" cy="771376"/>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BF14620-D146-4041-9EFC-2AAD456CE04E}"/>
              </a:ext>
            </a:extLst>
          </p:cNvPr>
          <p:cNvCxnSpPr>
            <a:cxnSpLocks/>
          </p:cNvCxnSpPr>
          <p:nvPr/>
        </p:nvCxnSpPr>
        <p:spPr>
          <a:xfrm flipH="1" flipV="1">
            <a:off x="7411555" y="3911095"/>
            <a:ext cx="1736824" cy="63989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B4D31A9-C06B-4C52-88FD-AC13EE65EA84}"/>
              </a:ext>
            </a:extLst>
          </p:cNvPr>
          <p:cNvCxnSpPr>
            <a:cxnSpLocks/>
          </p:cNvCxnSpPr>
          <p:nvPr/>
        </p:nvCxnSpPr>
        <p:spPr>
          <a:xfrm flipH="1">
            <a:off x="7588247" y="1915398"/>
            <a:ext cx="1402957" cy="64946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D17D5F9-BE27-43F3-AD36-E92231B1BB83}"/>
              </a:ext>
            </a:extLst>
          </p:cNvPr>
          <p:cNvCxnSpPr>
            <a:cxnSpLocks/>
          </p:cNvCxnSpPr>
          <p:nvPr/>
        </p:nvCxnSpPr>
        <p:spPr>
          <a:xfrm flipH="1">
            <a:off x="7411555" y="2400752"/>
            <a:ext cx="1695950" cy="672146"/>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D6D046B-190B-46D6-AB08-14378E6FD0DB}"/>
              </a:ext>
            </a:extLst>
          </p:cNvPr>
          <p:cNvCxnSpPr>
            <a:cxnSpLocks/>
          </p:cNvCxnSpPr>
          <p:nvPr/>
        </p:nvCxnSpPr>
        <p:spPr>
          <a:xfrm flipH="1">
            <a:off x="7946505" y="3220810"/>
            <a:ext cx="1105439" cy="21344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2763A92-200A-41C4-B630-7DE717D70CFB}"/>
              </a:ext>
            </a:extLst>
          </p:cNvPr>
          <p:cNvCxnSpPr>
            <a:cxnSpLocks/>
          </p:cNvCxnSpPr>
          <p:nvPr/>
        </p:nvCxnSpPr>
        <p:spPr>
          <a:xfrm flipH="1" flipV="1">
            <a:off x="8040737" y="3764294"/>
            <a:ext cx="1042271" cy="19136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466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0E80C4A-D69B-47AA-9A17-A37148F343F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704062" y="48465"/>
            <a:ext cx="5897549" cy="6809536"/>
          </a:xfrm>
          <a:prstGeom prst="rect">
            <a:avLst/>
          </a:prstGeom>
        </p:spPr>
      </p:pic>
      <p:sp>
        <p:nvSpPr>
          <p:cNvPr id="56" name="Rectangle 55">
            <a:extLst>
              <a:ext uri="{FF2B5EF4-FFF2-40B4-BE49-F238E27FC236}">
                <a16:creationId xmlns:a16="http://schemas.microsoft.com/office/drawing/2014/main" id="{7D9FE35A-AEC9-4E9C-ACDD-7C660A1EAAEA}"/>
              </a:ext>
            </a:extLst>
          </p:cNvPr>
          <p:cNvSpPr/>
          <p:nvPr/>
        </p:nvSpPr>
        <p:spPr>
          <a:xfrm rot="16200000" flipH="1" flipV="1">
            <a:off x="2832624" y="-232042"/>
            <a:ext cx="5988550" cy="7322082"/>
          </a:xfrm>
          <a:prstGeom prst="rect">
            <a:avLst/>
          </a:prstGeom>
          <a:noFill/>
        </p:spPr>
        <p:txBody>
          <a:bodyPr spcFirstLastPara="1" wrap="none" lIns="77153" tIns="38576" rIns="77153" bIns="38576" numCol="1">
            <a:prstTxWarp prst="textArchUp">
              <a:avLst>
                <a:gd name="adj" fmla="val 8750197"/>
              </a:avLst>
            </a:prstTxWarp>
            <a:spAutoFit/>
          </a:bodyPr>
          <a:lstStyle/>
          <a:p>
            <a:pPr algn="ctr"/>
            <a:r>
              <a:rPr lang="en-US" sz="6075" dirty="0">
                <a:ln w="0"/>
                <a:solidFill>
                  <a:srgbClr val="FBAE17"/>
                </a:solidFill>
                <a:effectLst>
                  <a:outerShdw blurRad="38100" dist="19050" dir="2700000" algn="tl" rotWithShape="0">
                    <a:schemeClr val="dk1">
                      <a:alpha val="40000"/>
                    </a:schemeClr>
                  </a:outerShdw>
                </a:effectLst>
              </a:rPr>
              <a:t>Engagement</a:t>
            </a:r>
          </a:p>
        </p:txBody>
      </p:sp>
      <p:pic>
        <p:nvPicPr>
          <p:cNvPr id="5" name="Graphic 4">
            <a:extLst>
              <a:ext uri="{FF2B5EF4-FFF2-40B4-BE49-F238E27FC236}">
                <a16:creationId xmlns:a16="http://schemas.microsoft.com/office/drawing/2014/main" id="{66B7A3E0-7E42-425D-9F18-448ED4F4E006}"/>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360787" y="629783"/>
            <a:ext cx="5779029" cy="5598435"/>
          </a:xfrm>
          <a:prstGeom prst="rect">
            <a:avLst/>
          </a:prstGeom>
        </p:spPr>
      </p:pic>
      <p:sp>
        <p:nvSpPr>
          <p:cNvPr id="7" name="TextBox 6">
            <a:extLst>
              <a:ext uri="{FF2B5EF4-FFF2-40B4-BE49-F238E27FC236}">
                <a16:creationId xmlns:a16="http://schemas.microsoft.com/office/drawing/2014/main" id="{C8240ACC-A6E7-4BF4-9970-E2E14B0516F3}"/>
              </a:ext>
            </a:extLst>
          </p:cNvPr>
          <p:cNvSpPr txBox="1"/>
          <p:nvPr/>
        </p:nvSpPr>
        <p:spPr>
          <a:xfrm>
            <a:off x="6517331" y="6538638"/>
            <a:ext cx="5567638" cy="186020"/>
          </a:xfrm>
          <a:prstGeom prst="rect">
            <a:avLst/>
          </a:prstGeom>
          <a:noFill/>
        </p:spPr>
        <p:txBody>
          <a:bodyPr wrap="square" lIns="68523" tIns="34262" rIns="68523" bIns="34262" rtlCol="0">
            <a:spAutoFit/>
          </a:bodyPr>
          <a:lstStyle/>
          <a:p>
            <a:pPr algn="r">
              <a:defRPr/>
            </a:pPr>
            <a:r>
              <a:rPr lang="en-US" sz="759" dirty="0">
                <a:solidFill>
                  <a:schemeClr val="bg1">
                    <a:lumMod val="75000"/>
                  </a:schemeClr>
                </a:solidFill>
                <a:latin typeface="Calibri" panose="020F0502020204030204"/>
              </a:rPr>
              <a:t>© 2020 Benefit Technology Resources – </a:t>
            </a:r>
            <a:r>
              <a:rPr lang="en-US" sz="759" dirty="0">
                <a:solidFill>
                  <a:schemeClr val="bg1">
                    <a:lumMod val="75000"/>
                  </a:schemeClr>
                </a:solidFill>
              </a:rPr>
              <a:t>Confidential &amp; Proprietary Information  – Not for Distribution </a:t>
            </a:r>
            <a:endParaRPr lang="en-US" sz="759" dirty="0">
              <a:solidFill>
                <a:schemeClr val="bg1">
                  <a:lumMod val="75000"/>
                </a:schemeClr>
              </a:solidFill>
              <a:latin typeface="Calibri" panose="020F0502020204030204"/>
            </a:endParaRPr>
          </a:p>
        </p:txBody>
      </p:sp>
      <p:sp>
        <p:nvSpPr>
          <p:cNvPr id="8" name="TextBox 7">
            <a:extLst>
              <a:ext uri="{FF2B5EF4-FFF2-40B4-BE49-F238E27FC236}">
                <a16:creationId xmlns:a16="http://schemas.microsoft.com/office/drawing/2014/main" id="{94648279-2B5E-41A9-A6E8-AEF7747D6B6C}"/>
              </a:ext>
            </a:extLst>
          </p:cNvPr>
          <p:cNvSpPr txBox="1"/>
          <p:nvPr/>
        </p:nvSpPr>
        <p:spPr>
          <a:xfrm>
            <a:off x="4974656" y="2948370"/>
            <a:ext cx="2523085" cy="923330"/>
          </a:xfrm>
          <a:prstGeom prst="rect">
            <a:avLst/>
          </a:prstGeom>
          <a:noFill/>
        </p:spPr>
        <p:txBody>
          <a:bodyPr wrap="square">
            <a:spAutoFit/>
          </a:bodyPr>
          <a:lstStyle/>
          <a:p>
            <a:pPr algn="ct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Talent</a:t>
            </a:r>
          </a:p>
          <a:p>
            <a:pPr algn="ctr"/>
            <a:r>
              <a:rPr lang="en-US" sz="27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Management </a:t>
            </a:r>
          </a:p>
        </p:txBody>
      </p:sp>
      <p:sp>
        <p:nvSpPr>
          <p:cNvPr id="16" name="TextBox 15">
            <a:extLst>
              <a:ext uri="{FF2B5EF4-FFF2-40B4-BE49-F238E27FC236}">
                <a16:creationId xmlns:a16="http://schemas.microsoft.com/office/drawing/2014/main" id="{D216FCE6-58AB-43BA-AA04-0A8F0049F83C}"/>
              </a:ext>
            </a:extLst>
          </p:cNvPr>
          <p:cNvSpPr txBox="1"/>
          <p:nvPr/>
        </p:nvSpPr>
        <p:spPr>
          <a:xfrm>
            <a:off x="3645866" y="1087087"/>
            <a:ext cx="2344181" cy="611834"/>
          </a:xfrm>
          <a:prstGeom prst="rect">
            <a:avLst/>
          </a:prstGeom>
          <a:noFill/>
        </p:spPr>
        <p:txBody>
          <a:bodyPr wrap="square">
            <a:spAutoFit/>
          </a:bodyPr>
          <a:lstStyle/>
          <a:p>
            <a:pPr marL="914466" lvl="2" algn="ctr" fontAlgn="ctr"/>
            <a:r>
              <a:rPr lang="en-US" sz="1688"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Talent Acquisition</a:t>
            </a:r>
          </a:p>
        </p:txBody>
      </p:sp>
      <p:sp>
        <p:nvSpPr>
          <p:cNvPr id="18" name="TextBox 17">
            <a:extLst>
              <a:ext uri="{FF2B5EF4-FFF2-40B4-BE49-F238E27FC236}">
                <a16:creationId xmlns:a16="http://schemas.microsoft.com/office/drawing/2014/main" id="{2201B619-F1A7-4EC7-AF3E-7C51C902EAF5}"/>
              </a:ext>
            </a:extLst>
          </p:cNvPr>
          <p:cNvSpPr txBox="1"/>
          <p:nvPr/>
        </p:nvSpPr>
        <p:spPr>
          <a:xfrm>
            <a:off x="5752225" y="1276742"/>
            <a:ext cx="2553838" cy="326115"/>
          </a:xfrm>
          <a:prstGeom prst="rect">
            <a:avLst/>
          </a:prstGeom>
          <a:noFill/>
        </p:spPr>
        <p:txBody>
          <a:bodyPr wrap="square">
            <a:spAutoFit/>
          </a:bodyPr>
          <a:lstStyle/>
          <a:p>
            <a:pPr marL="914466" lvl="2" fontAlgn="ctr"/>
            <a:r>
              <a:rPr lang="en-US" sz="1519"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Onboarding</a:t>
            </a:r>
          </a:p>
        </p:txBody>
      </p:sp>
      <p:sp>
        <p:nvSpPr>
          <p:cNvPr id="20" name="TextBox 19">
            <a:extLst>
              <a:ext uri="{FF2B5EF4-FFF2-40B4-BE49-F238E27FC236}">
                <a16:creationId xmlns:a16="http://schemas.microsoft.com/office/drawing/2014/main" id="{380627DC-64CB-49F0-9F6D-587A7D092F5C}"/>
              </a:ext>
            </a:extLst>
          </p:cNvPr>
          <p:cNvSpPr txBox="1"/>
          <p:nvPr/>
        </p:nvSpPr>
        <p:spPr>
          <a:xfrm>
            <a:off x="5934295" y="4693660"/>
            <a:ext cx="2569691" cy="352084"/>
          </a:xfrm>
          <a:prstGeom prst="rect">
            <a:avLst/>
          </a:prstGeom>
          <a:noFill/>
        </p:spPr>
        <p:txBody>
          <a:bodyPr wrap="square">
            <a:spAutoFit/>
          </a:bodyPr>
          <a:lstStyle/>
          <a:p>
            <a:pPr marL="914466" lvl="2" fontAlgn="ctr"/>
            <a:r>
              <a:rPr lang="en-US" sz="1688"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Development</a:t>
            </a:r>
          </a:p>
        </p:txBody>
      </p:sp>
      <p:sp>
        <p:nvSpPr>
          <p:cNvPr id="40" name="TextBox 39">
            <a:extLst>
              <a:ext uri="{FF2B5EF4-FFF2-40B4-BE49-F238E27FC236}">
                <a16:creationId xmlns:a16="http://schemas.microsoft.com/office/drawing/2014/main" id="{589F39F5-BCDB-4C22-93D6-662419F46BFB}"/>
              </a:ext>
            </a:extLst>
          </p:cNvPr>
          <p:cNvSpPr txBox="1"/>
          <p:nvPr/>
        </p:nvSpPr>
        <p:spPr>
          <a:xfrm>
            <a:off x="6886364" y="2927608"/>
            <a:ext cx="2414786" cy="300082"/>
          </a:xfrm>
          <a:prstGeom prst="rect">
            <a:avLst/>
          </a:prstGeom>
          <a:noFill/>
        </p:spPr>
        <p:txBody>
          <a:bodyPr wrap="square">
            <a:spAutoFit/>
          </a:bodyPr>
          <a:lstStyle/>
          <a:p>
            <a:pPr marL="914466" lvl="2" fontAlgn="ctr"/>
            <a:r>
              <a:rPr lang="en-US" sz="13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Performance</a:t>
            </a:r>
          </a:p>
        </p:txBody>
      </p:sp>
      <p:sp>
        <p:nvSpPr>
          <p:cNvPr id="42" name="TextBox 41">
            <a:extLst>
              <a:ext uri="{FF2B5EF4-FFF2-40B4-BE49-F238E27FC236}">
                <a16:creationId xmlns:a16="http://schemas.microsoft.com/office/drawing/2014/main" id="{0EABF08A-7792-42B8-BD62-CABDA97449BB}"/>
              </a:ext>
            </a:extLst>
          </p:cNvPr>
          <p:cNvSpPr txBox="1"/>
          <p:nvPr/>
        </p:nvSpPr>
        <p:spPr>
          <a:xfrm>
            <a:off x="2781197" y="4269127"/>
            <a:ext cx="2553838" cy="559897"/>
          </a:xfrm>
          <a:prstGeom prst="rect">
            <a:avLst/>
          </a:prstGeom>
          <a:noFill/>
        </p:spPr>
        <p:txBody>
          <a:bodyPr wrap="square">
            <a:spAutoFit/>
          </a:bodyPr>
          <a:lstStyle/>
          <a:p>
            <a:pPr marL="914466" lvl="2" fontAlgn="ctr"/>
            <a:r>
              <a:rPr lang="en-US" sz="1519"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Succession Planning</a:t>
            </a:r>
          </a:p>
        </p:txBody>
      </p:sp>
      <p:sp>
        <p:nvSpPr>
          <p:cNvPr id="45" name="TextBox 44">
            <a:extLst>
              <a:ext uri="{FF2B5EF4-FFF2-40B4-BE49-F238E27FC236}">
                <a16:creationId xmlns:a16="http://schemas.microsoft.com/office/drawing/2014/main" id="{DDDA4DED-5BC3-4ADF-A87E-6A74B81E391F}"/>
              </a:ext>
            </a:extLst>
          </p:cNvPr>
          <p:cNvSpPr txBox="1"/>
          <p:nvPr/>
        </p:nvSpPr>
        <p:spPr>
          <a:xfrm>
            <a:off x="4617974" y="5502568"/>
            <a:ext cx="2863578" cy="352084"/>
          </a:xfrm>
          <a:prstGeom prst="rect">
            <a:avLst/>
          </a:prstGeom>
          <a:noFill/>
        </p:spPr>
        <p:txBody>
          <a:bodyPr wrap="square">
            <a:spAutoFit/>
          </a:bodyPr>
          <a:lstStyle/>
          <a:p>
            <a:pPr marL="914466" lvl="2" fontAlgn="ctr"/>
            <a:r>
              <a:rPr lang="en-US" sz="1688"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Compensation</a:t>
            </a:r>
          </a:p>
        </p:txBody>
      </p:sp>
      <p:sp>
        <p:nvSpPr>
          <p:cNvPr id="47" name="TextBox 46">
            <a:extLst>
              <a:ext uri="{FF2B5EF4-FFF2-40B4-BE49-F238E27FC236}">
                <a16:creationId xmlns:a16="http://schemas.microsoft.com/office/drawing/2014/main" id="{82A6A4D1-CB30-4E30-B99C-BE0563B29396}"/>
              </a:ext>
            </a:extLst>
          </p:cNvPr>
          <p:cNvSpPr txBox="1"/>
          <p:nvPr/>
        </p:nvSpPr>
        <p:spPr>
          <a:xfrm>
            <a:off x="2716573" y="2320528"/>
            <a:ext cx="2553838" cy="611834"/>
          </a:xfrm>
          <a:prstGeom prst="rect">
            <a:avLst/>
          </a:prstGeom>
          <a:noFill/>
        </p:spPr>
        <p:txBody>
          <a:bodyPr wrap="square">
            <a:spAutoFit/>
          </a:bodyPr>
          <a:lstStyle/>
          <a:p>
            <a:pPr marL="914466" lvl="2" fontAlgn="ctr"/>
            <a:r>
              <a:rPr lang="en-US" sz="1688"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Workforce  Planning</a:t>
            </a:r>
          </a:p>
        </p:txBody>
      </p:sp>
    </p:spTree>
    <p:extLst>
      <p:ext uri="{BB962C8B-B14F-4D97-AF65-F5344CB8AC3E}">
        <p14:creationId xmlns:p14="http://schemas.microsoft.com/office/powerpoint/2010/main" val="542765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543E07-B52E-4BB2-87A3-745BA2E1A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254" y="1632289"/>
            <a:ext cx="7899928" cy="4111798"/>
          </a:xfrm>
          <a:prstGeom prst="rect">
            <a:avLst/>
          </a:prstGeom>
        </p:spPr>
      </p:pic>
      <p:sp>
        <p:nvSpPr>
          <p:cNvPr id="4" name="Rectangle 3">
            <a:extLst>
              <a:ext uri="{FF2B5EF4-FFF2-40B4-BE49-F238E27FC236}">
                <a16:creationId xmlns:a16="http://schemas.microsoft.com/office/drawing/2014/main" id="{6ABD601A-42B6-48B8-A9B7-EBE238AF79B1}"/>
              </a:ext>
            </a:extLst>
          </p:cNvPr>
          <p:cNvSpPr/>
          <p:nvPr/>
        </p:nvSpPr>
        <p:spPr>
          <a:xfrm>
            <a:off x="149" y="5544032"/>
            <a:ext cx="12191702" cy="400110"/>
          </a:xfrm>
          <a:prstGeom prst="rect">
            <a:avLst/>
          </a:prstGeom>
          <a:solidFill>
            <a:schemeClr val="accent2"/>
          </a:solidFill>
        </p:spPr>
        <p:txBody>
          <a:bodyPr wrap="square">
            <a:spAutoFit/>
          </a:bodyPr>
          <a:lstStyle/>
          <a:p>
            <a:pPr algn="ctr" defTabSz="914466"/>
            <a:r>
              <a:rPr lang="en-US" sz="2000" dirty="0">
                <a:solidFill>
                  <a:prstClr val="white"/>
                </a:solidFill>
              </a:rPr>
              <a:t>78% of CEO’s were concerned about the availability of key skills in their organization</a:t>
            </a:r>
          </a:p>
        </p:txBody>
      </p:sp>
      <p:sp>
        <p:nvSpPr>
          <p:cNvPr id="11" name="TextBox 10">
            <a:extLst>
              <a:ext uri="{FF2B5EF4-FFF2-40B4-BE49-F238E27FC236}">
                <a16:creationId xmlns:a16="http://schemas.microsoft.com/office/drawing/2014/main" id="{B5F2F94D-C0B5-49A3-B9AA-2B7B31EDD5BC}"/>
              </a:ext>
            </a:extLst>
          </p:cNvPr>
          <p:cNvSpPr txBox="1"/>
          <p:nvPr/>
        </p:nvSpPr>
        <p:spPr>
          <a:xfrm>
            <a:off x="451774" y="545147"/>
            <a:ext cx="10150636" cy="1200329"/>
          </a:xfrm>
          <a:prstGeom prst="rect">
            <a:avLst/>
          </a:prstGeom>
          <a:noFill/>
        </p:spPr>
        <p:txBody>
          <a:bodyPr wrap="square">
            <a:spAutoFit/>
          </a:bodyPr>
          <a:lstStyle/>
          <a:p>
            <a:r>
              <a:rPr lang="en-US" sz="3600" dirty="0">
                <a:solidFill>
                  <a:schemeClr val="accent1"/>
                </a:solidFill>
                <a:latin typeface="+mj-lt"/>
              </a:rPr>
              <a:t>The skills gap is impeding innovation and prompting higher people costs</a:t>
            </a:r>
          </a:p>
        </p:txBody>
      </p:sp>
    </p:spTree>
    <p:extLst>
      <p:ext uri="{BB962C8B-B14F-4D97-AF65-F5344CB8AC3E}">
        <p14:creationId xmlns:p14="http://schemas.microsoft.com/office/powerpoint/2010/main" val="2951781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66E59BF-4214-4148-8B91-5F1FF736A911}"/>
              </a:ext>
            </a:extLst>
          </p:cNvPr>
          <p:cNvGrpSpPr/>
          <p:nvPr/>
        </p:nvGrpSpPr>
        <p:grpSpPr>
          <a:xfrm>
            <a:off x="643159" y="539134"/>
            <a:ext cx="8403044" cy="6333293"/>
            <a:chOff x="402459" y="567159"/>
            <a:chExt cx="9959163" cy="7506125"/>
          </a:xfrm>
        </p:grpSpPr>
        <p:sp>
          <p:nvSpPr>
            <p:cNvPr id="8" name="Rectangle 7">
              <a:extLst>
                <a:ext uri="{FF2B5EF4-FFF2-40B4-BE49-F238E27FC236}">
                  <a16:creationId xmlns:a16="http://schemas.microsoft.com/office/drawing/2014/main" id="{275CCB04-B055-43DA-858C-0DC45EBD24AF}"/>
                </a:ext>
              </a:extLst>
            </p:cNvPr>
            <p:cNvSpPr/>
            <p:nvPr/>
          </p:nvSpPr>
          <p:spPr>
            <a:xfrm>
              <a:off x="402459" y="4159525"/>
              <a:ext cx="6125991" cy="1053296"/>
            </a:xfrm>
            <a:prstGeom prst="rect">
              <a:avLst/>
            </a:prstGeom>
            <a:solidFill>
              <a:srgbClr val="004180"/>
            </a:solidFill>
            <a:ln w="104775" cmpd="dbl">
              <a:noFill/>
              <a:extLst>
                <a:ext uri="{C807C97D-BFC1-408E-A445-0C87EB9F89A2}">
                  <ask:lineSketchStyleProps xmlns="" xmlns:ask="http://schemas.microsoft.com/office/drawing/2018/sketchyshapes">
                    <ask:type>
                      <ask:lineSketchNone/>
                    </ask:type>
                  </ask:lineSketchStyleProps>
                </a:ext>
              </a:extLst>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38" b="1" dirty="0">
                  <a:effectLst>
                    <a:outerShdw blurRad="38100" dist="38100" dir="2700000" algn="tl">
                      <a:srgbClr val="000000">
                        <a:alpha val="43137"/>
                      </a:srgbClr>
                    </a:outerShdw>
                  </a:effectLst>
                  <a:latin typeface="Roboto"/>
                </a:rPr>
                <a:t>             Engagement</a:t>
              </a:r>
            </a:p>
          </p:txBody>
        </p:sp>
        <p:sp>
          <p:nvSpPr>
            <p:cNvPr id="10" name="Rectangle 9">
              <a:extLst>
                <a:ext uri="{FF2B5EF4-FFF2-40B4-BE49-F238E27FC236}">
                  <a16:creationId xmlns:a16="http://schemas.microsoft.com/office/drawing/2014/main" id="{C81D63EC-36AD-41EC-8991-B192C775C861}"/>
                </a:ext>
              </a:extLst>
            </p:cNvPr>
            <p:cNvSpPr/>
            <p:nvPr/>
          </p:nvSpPr>
          <p:spPr>
            <a:xfrm>
              <a:off x="430609" y="3034151"/>
              <a:ext cx="5208608" cy="1053296"/>
            </a:xfrm>
            <a:prstGeom prst="rect">
              <a:avLst/>
            </a:prstGeom>
            <a:solidFill>
              <a:schemeClr val="accent5"/>
            </a:solidFill>
            <a:ln w="104775" cmpd="dbl">
              <a:noFill/>
              <a:extLst>
                <a:ext uri="{C807C97D-BFC1-408E-A445-0C87EB9F89A2}">
                  <ask:lineSketchStyleProps xmlns="" xmlns:ask="http://schemas.microsoft.com/office/drawing/2018/sketchyshapes">
                    <ask:type>
                      <ask:lineSketchNone/>
                    </ask:type>
                  </ask:lineSketchStyleProps>
                </a:ext>
              </a:extLst>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38" b="1" dirty="0">
                  <a:effectLst>
                    <a:outerShdw blurRad="38100" dist="38100" dir="2700000" algn="tl">
                      <a:srgbClr val="000000">
                        <a:alpha val="43137"/>
                      </a:srgbClr>
                    </a:outerShdw>
                  </a:effectLst>
                  <a:latin typeface="Roboto"/>
                </a:rPr>
                <a:t>             Nurture</a:t>
              </a:r>
            </a:p>
          </p:txBody>
        </p:sp>
        <p:sp>
          <p:nvSpPr>
            <p:cNvPr id="11" name="Rectangle 10">
              <a:extLst>
                <a:ext uri="{FF2B5EF4-FFF2-40B4-BE49-F238E27FC236}">
                  <a16:creationId xmlns:a16="http://schemas.microsoft.com/office/drawing/2014/main" id="{8DCBF913-DBA8-46E3-9D79-60709B73205E}"/>
                </a:ext>
              </a:extLst>
            </p:cNvPr>
            <p:cNvSpPr/>
            <p:nvPr/>
          </p:nvSpPr>
          <p:spPr>
            <a:xfrm>
              <a:off x="402459" y="5282868"/>
              <a:ext cx="6601257" cy="1053296"/>
            </a:xfrm>
            <a:prstGeom prst="rect">
              <a:avLst/>
            </a:prstGeom>
            <a:solidFill>
              <a:srgbClr val="75B24B"/>
            </a:solidFill>
            <a:ln w="104775" cmpd="dbl">
              <a:noFill/>
              <a:extLst>
                <a:ext uri="{C807C97D-BFC1-408E-A445-0C87EB9F89A2}">
                  <ask:lineSketchStyleProps xmlns="" xmlns:ask="http://schemas.microsoft.com/office/drawing/2018/sketchyshapes">
                    <ask:type>
                      <ask:lineSketchNone/>
                    </ask:type>
                  </ask:lineSketchStyleProps>
                </a:ext>
              </a:extLst>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38" b="1" dirty="0">
                  <a:effectLst>
                    <a:outerShdw blurRad="38100" dist="38100" dir="2700000" algn="tl">
                      <a:srgbClr val="000000">
                        <a:alpha val="43137"/>
                      </a:srgbClr>
                    </a:outerShdw>
                  </a:effectLst>
                  <a:latin typeface="Roboto"/>
                </a:rPr>
                <a:t>              Application   </a:t>
              </a:r>
            </a:p>
          </p:txBody>
        </p:sp>
        <p:sp>
          <p:nvSpPr>
            <p:cNvPr id="12" name="Rectangle 11">
              <a:extLst>
                <a:ext uri="{FF2B5EF4-FFF2-40B4-BE49-F238E27FC236}">
                  <a16:creationId xmlns:a16="http://schemas.microsoft.com/office/drawing/2014/main" id="{167F7C64-BA00-4E05-9F70-7F617C4AAB71}"/>
                </a:ext>
              </a:extLst>
            </p:cNvPr>
            <p:cNvSpPr/>
            <p:nvPr/>
          </p:nvSpPr>
          <p:spPr>
            <a:xfrm>
              <a:off x="419034" y="1908775"/>
              <a:ext cx="5208608" cy="1053296"/>
            </a:xfrm>
            <a:prstGeom prst="rect">
              <a:avLst/>
            </a:prstGeom>
            <a:solidFill>
              <a:schemeClr val="dk1"/>
            </a:solidFill>
            <a:ln>
              <a:noFill/>
            </a:ln>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rtlCol="0" anchor="ctr"/>
            <a:lstStyle/>
            <a:p>
              <a:r>
                <a:rPr lang="en-US" sz="3038" b="1" dirty="0">
                  <a:effectLst>
                    <a:outerShdw blurRad="38100" dist="38100" dir="2700000" algn="tl">
                      <a:srgbClr val="000000">
                        <a:alpha val="43137"/>
                      </a:srgbClr>
                    </a:outerShdw>
                  </a:effectLst>
                  <a:latin typeface="Roboto"/>
                </a:rPr>
                <a:t>             Talent Pool</a:t>
              </a:r>
            </a:p>
          </p:txBody>
        </p:sp>
        <p:sp>
          <p:nvSpPr>
            <p:cNvPr id="13" name="Rectangle 12">
              <a:extLst>
                <a:ext uri="{FF2B5EF4-FFF2-40B4-BE49-F238E27FC236}">
                  <a16:creationId xmlns:a16="http://schemas.microsoft.com/office/drawing/2014/main" id="{4141983C-7464-41A0-83DB-D5AE906BAFF6}"/>
                </a:ext>
              </a:extLst>
            </p:cNvPr>
            <p:cNvSpPr/>
            <p:nvPr/>
          </p:nvSpPr>
          <p:spPr>
            <a:xfrm>
              <a:off x="430609" y="783399"/>
              <a:ext cx="5208608" cy="1053296"/>
            </a:xfrm>
            <a:prstGeom prst="rect">
              <a:avLst/>
            </a:prstGeom>
            <a:solidFill>
              <a:srgbClr val="05BAE0"/>
            </a:solidFill>
            <a:ln>
              <a:noFill/>
            </a:ln>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rtlCol="0" anchor="ctr"/>
            <a:lstStyle/>
            <a:p>
              <a:r>
                <a:rPr lang="en-US" sz="3038" b="1" dirty="0">
                  <a:effectLst>
                    <a:outerShdw blurRad="38100" dist="38100" dir="2700000" algn="tl">
                      <a:srgbClr val="000000">
                        <a:alpha val="43137"/>
                      </a:srgbClr>
                    </a:outerShdw>
                  </a:effectLst>
                  <a:latin typeface="Roboto"/>
                </a:rPr>
                <a:t>             </a:t>
              </a:r>
              <a:r>
                <a:rPr lang="en-US" sz="3038" b="1" dirty="0">
                  <a:effectLst>
                    <a:outerShdw blurRad="38100" dist="38100" dir="2700000" algn="tl">
                      <a:srgbClr val="000000">
                        <a:alpha val="43137"/>
                      </a:srgbClr>
                    </a:outerShdw>
                  </a:effectLst>
                  <a:latin typeface="+mj-lt"/>
                </a:rPr>
                <a:t>Inquiry</a:t>
              </a:r>
              <a:r>
                <a:rPr lang="en-US" sz="3038" b="1" dirty="0">
                  <a:effectLst>
                    <a:outerShdw blurRad="38100" dist="38100" dir="2700000" algn="tl">
                      <a:srgbClr val="000000">
                        <a:alpha val="43137"/>
                      </a:srgbClr>
                    </a:outerShdw>
                  </a:effectLst>
                  <a:latin typeface="Roboto"/>
                </a:rPr>
                <a:t> </a:t>
              </a:r>
            </a:p>
          </p:txBody>
        </p:sp>
        <p:grpSp>
          <p:nvGrpSpPr>
            <p:cNvPr id="14" name="Group 13">
              <a:extLst>
                <a:ext uri="{FF2B5EF4-FFF2-40B4-BE49-F238E27FC236}">
                  <a16:creationId xmlns:a16="http://schemas.microsoft.com/office/drawing/2014/main" id="{68D1E1A0-4D22-43DC-AD33-0F1562E2F03E}"/>
                </a:ext>
              </a:extLst>
            </p:cNvPr>
            <p:cNvGrpSpPr/>
            <p:nvPr/>
          </p:nvGrpSpPr>
          <p:grpSpPr>
            <a:xfrm>
              <a:off x="3903651" y="567159"/>
              <a:ext cx="6457971" cy="7184735"/>
              <a:chOff x="2408237" y="853015"/>
              <a:chExt cx="6203327" cy="6421967"/>
            </a:xfrm>
            <a:effectLst>
              <a:outerShdw blurRad="152400" dist="355600" dir="8640000" sx="90000" sy="-19000" rotWithShape="0">
                <a:schemeClr val="bg1">
                  <a:lumMod val="65000"/>
                  <a:alpha val="15000"/>
                </a:schemeClr>
              </a:outerShdw>
            </a:effectLst>
            <a:scene3d>
              <a:camera prst="obliqueTopRight" zoom="95000"/>
              <a:lightRig rig="soft" dir="t"/>
            </a:scene3d>
          </p:grpSpPr>
          <p:sp>
            <p:nvSpPr>
              <p:cNvPr id="21" name="Freeform: Shape 20">
                <a:extLst>
                  <a:ext uri="{FF2B5EF4-FFF2-40B4-BE49-F238E27FC236}">
                    <a16:creationId xmlns:a16="http://schemas.microsoft.com/office/drawing/2014/main" id="{006BB0AF-867C-406D-9596-207C67B475FC}"/>
                  </a:ext>
                </a:extLst>
              </p:cNvPr>
              <p:cNvSpPr/>
              <p:nvPr/>
            </p:nvSpPr>
            <p:spPr>
              <a:xfrm>
                <a:off x="2408237" y="853015"/>
                <a:ext cx="6203327" cy="1070329"/>
              </a:xfrm>
              <a:custGeom>
                <a:avLst/>
                <a:gdLst>
                  <a:gd name="connsiteX0" fmla="*/ 0 w 6203327"/>
                  <a:gd name="connsiteY0" fmla="*/ 1070327 h 1070327"/>
                  <a:gd name="connsiteX1" fmla="*/ 516947 w 6203327"/>
                  <a:gd name="connsiteY1" fmla="*/ 0 h 1070327"/>
                  <a:gd name="connsiteX2" fmla="*/ 5686380 w 6203327"/>
                  <a:gd name="connsiteY2" fmla="*/ 0 h 1070327"/>
                  <a:gd name="connsiteX3" fmla="*/ 6203327 w 6203327"/>
                  <a:gd name="connsiteY3" fmla="*/ 1070327 h 1070327"/>
                  <a:gd name="connsiteX4" fmla="*/ 0 w 6203327"/>
                  <a:gd name="connsiteY4" fmla="*/ 1070327 h 107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3327" h="1070327">
                    <a:moveTo>
                      <a:pt x="6203327" y="1"/>
                    </a:moveTo>
                    <a:lnTo>
                      <a:pt x="5686380" y="1070326"/>
                    </a:lnTo>
                    <a:lnTo>
                      <a:pt x="516947" y="1070326"/>
                    </a:lnTo>
                    <a:lnTo>
                      <a:pt x="0" y="1"/>
                    </a:lnTo>
                    <a:lnTo>
                      <a:pt x="6203327" y="1"/>
                    </a:lnTo>
                    <a:close/>
                  </a:path>
                </a:pathLst>
              </a:custGeom>
              <a:solidFill>
                <a:schemeClr val="accent2"/>
              </a:solidFill>
              <a:ln>
                <a:noFill/>
              </a:ln>
              <a:sp3d z="6350" extrusionH="2749550" contourW="38100" prstMaterial="plastic">
                <a:bevelT w="133350" h="190500" prst="hardEdge"/>
                <a:bevelB w="127000"/>
                <a:contourClr>
                  <a:schemeClr val="bg1">
                    <a:lumMod val="95000"/>
                  </a:schemeClr>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39534" tIns="23575" rIns="939534" bIns="23575" numCol="1" spcCol="1270" anchor="ctr" anchorCtr="0">
                <a:noAutofit/>
              </a:bodyPr>
              <a:lstStyle/>
              <a:p>
                <a:pPr algn="ctr" defTabSz="825152">
                  <a:lnSpc>
                    <a:spcPct val="90000"/>
                  </a:lnSpc>
                  <a:spcBef>
                    <a:spcPct val="0"/>
                  </a:spcBef>
                  <a:spcAft>
                    <a:spcPct val="35000"/>
                  </a:spcAft>
                </a:pPr>
                <a:endParaRPr lang="en-US" sz="1519" b="1" dirty="0">
                  <a:effectLst>
                    <a:outerShdw blurRad="38100" dist="38100" dir="2700000" algn="tl">
                      <a:srgbClr val="000000">
                        <a:alpha val="43137"/>
                      </a:srgbClr>
                    </a:outerShdw>
                  </a:effectLst>
                  <a:latin typeface="Roboto"/>
                </a:endParaRPr>
              </a:p>
            </p:txBody>
          </p:sp>
          <p:sp>
            <p:nvSpPr>
              <p:cNvPr id="22" name="Freeform: Shape 21">
                <a:extLst>
                  <a:ext uri="{FF2B5EF4-FFF2-40B4-BE49-F238E27FC236}">
                    <a16:creationId xmlns:a16="http://schemas.microsoft.com/office/drawing/2014/main" id="{2DCB8613-A95B-4D86-8776-869A62FC9DAE}"/>
                  </a:ext>
                </a:extLst>
              </p:cNvPr>
              <p:cNvSpPr/>
              <p:nvPr/>
            </p:nvSpPr>
            <p:spPr>
              <a:xfrm>
                <a:off x="2925181" y="1923342"/>
                <a:ext cx="5169439" cy="1070328"/>
              </a:xfrm>
              <a:custGeom>
                <a:avLst/>
                <a:gdLst>
                  <a:gd name="connsiteX0" fmla="*/ 0 w 5169439"/>
                  <a:gd name="connsiteY0" fmla="*/ 1070327 h 1070327"/>
                  <a:gd name="connsiteX1" fmla="*/ 516947 w 5169439"/>
                  <a:gd name="connsiteY1" fmla="*/ 0 h 1070327"/>
                  <a:gd name="connsiteX2" fmla="*/ 4652492 w 5169439"/>
                  <a:gd name="connsiteY2" fmla="*/ 0 h 1070327"/>
                  <a:gd name="connsiteX3" fmla="*/ 5169439 w 5169439"/>
                  <a:gd name="connsiteY3" fmla="*/ 1070327 h 1070327"/>
                  <a:gd name="connsiteX4" fmla="*/ 0 w 5169439"/>
                  <a:gd name="connsiteY4" fmla="*/ 1070327 h 107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439" h="1070327">
                    <a:moveTo>
                      <a:pt x="5169439" y="1"/>
                    </a:moveTo>
                    <a:lnTo>
                      <a:pt x="4652492" y="1070326"/>
                    </a:lnTo>
                    <a:lnTo>
                      <a:pt x="516947" y="1070326"/>
                    </a:lnTo>
                    <a:lnTo>
                      <a:pt x="0" y="1"/>
                    </a:lnTo>
                    <a:lnTo>
                      <a:pt x="5169439" y="1"/>
                    </a:lnTo>
                    <a:close/>
                  </a:path>
                </a:pathLst>
              </a:custGeom>
              <a:solidFill>
                <a:schemeClr val="tx2"/>
              </a:solidFill>
              <a:ln>
                <a:noFill/>
              </a:ln>
              <a:sp3d z="6350" extrusionH="2749550" contourW="38100" prstMaterial="plastic">
                <a:bevelT w="133350" h="190500" prst="hardEdge"/>
                <a:bevelB w="127000"/>
                <a:contourClr>
                  <a:schemeClr val="bg1">
                    <a:lumMod val="95000"/>
                  </a:schemeClr>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86874" tIns="23575" rIns="786875" bIns="23574" numCol="1" spcCol="1270" anchor="ctr" anchorCtr="0">
                <a:noAutofit/>
              </a:bodyPr>
              <a:lstStyle/>
              <a:p>
                <a:pPr algn="ctr" defTabSz="825152">
                  <a:lnSpc>
                    <a:spcPct val="90000"/>
                  </a:lnSpc>
                  <a:spcBef>
                    <a:spcPct val="0"/>
                  </a:spcBef>
                  <a:spcAft>
                    <a:spcPct val="35000"/>
                  </a:spcAft>
                </a:pPr>
                <a:endParaRPr lang="en-US" sz="1519" b="1" dirty="0">
                  <a:effectLst>
                    <a:outerShdw blurRad="38100" dist="38100" dir="2700000" algn="tl">
                      <a:srgbClr val="000000">
                        <a:alpha val="43137"/>
                      </a:srgbClr>
                    </a:outerShdw>
                  </a:effectLst>
                  <a:latin typeface="Roboto"/>
                </a:endParaRPr>
              </a:p>
            </p:txBody>
          </p:sp>
          <p:sp>
            <p:nvSpPr>
              <p:cNvPr id="23" name="Freeform: Shape 22">
                <a:extLst>
                  <a:ext uri="{FF2B5EF4-FFF2-40B4-BE49-F238E27FC236}">
                    <a16:creationId xmlns:a16="http://schemas.microsoft.com/office/drawing/2014/main" id="{D1DE332B-DA39-4E0F-945E-C96F81A61F6B}"/>
                  </a:ext>
                </a:extLst>
              </p:cNvPr>
              <p:cNvSpPr/>
              <p:nvPr/>
            </p:nvSpPr>
            <p:spPr>
              <a:xfrm>
                <a:off x="3442125" y="2993671"/>
                <a:ext cx="4135551" cy="1070328"/>
              </a:xfrm>
              <a:custGeom>
                <a:avLst/>
                <a:gdLst>
                  <a:gd name="connsiteX0" fmla="*/ 0 w 4135551"/>
                  <a:gd name="connsiteY0" fmla="*/ 1070327 h 1070327"/>
                  <a:gd name="connsiteX1" fmla="*/ 516947 w 4135551"/>
                  <a:gd name="connsiteY1" fmla="*/ 0 h 1070327"/>
                  <a:gd name="connsiteX2" fmla="*/ 3618604 w 4135551"/>
                  <a:gd name="connsiteY2" fmla="*/ 0 h 1070327"/>
                  <a:gd name="connsiteX3" fmla="*/ 4135551 w 4135551"/>
                  <a:gd name="connsiteY3" fmla="*/ 1070327 h 1070327"/>
                  <a:gd name="connsiteX4" fmla="*/ 0 w 4135551"/>
                  <a:gd name="connsiteY4" fmla="*/ 1070327 h 107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5551" h="1070327">
                    <a:moveTo>
                      <a:pt x="4135551" y="1"/>
                    </a:moveTo>
                    <a:lnTo>
                      <a:pt x="3618604" y="1070326"/>
                    </a:lnTo>
                    <a:lnTo>
                      <a:pt x="516947" y="1070326"/>
                    </a:lnTo>
                    <a:lnTo>
                      <a:pt x="0" y="1"/>
                    </a:lnTo>
                    <a:lnTo>
                      <a:pt x="4135551" y="1"/>
                    </a:lnTo>
                    <a:close/>
                  </a:path>
                </a:pathLst>
              </a:custGeom>
              <a:solidFill>
                <a:schemeClr val="accent5"/>
              </a:solidFill>
              <a:ln>
                <a:noFill/>
              </a:ln>
              <a:sp3d z="6350" extrusionH="2749550" contourW="38100" prstMaterial="plastic">
                <a:bevelT w="133350" h="190500" prst="hardEdge"/>
                <a:bevelB w="127000"/>
                <a:contourClr>
                  <a:schemeClr val="bg1">
                    <a:lumMod val="95000"/>
                  </a:schemeClr>
                </a:contourClr>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34214" tIns="23574" rIns="634215" bIns="23575" numCol="1" spcCol="1270" anchor="ctr" anchorCtr="0">
                <a:noAutofit/>
              </a:bodyPr>
              <a:lstStyle/>
              <a:p>
                <a:pPr algn="ctr" defTabSz="825152">
                  <a:lnSpc>
                    <a:spcPct val="90000"/>
                  </a:lnSpc>
                  <a:spcBef>
                    <a:spcPct val="0"/>
                  </a:spcBef>
                  <a:spcAft>
                    <a:spcPct val="35000"/>
                  </a:spcAft>
                </a:pPr>
                <a:endParaRPr lang="en-US" sz="1519" b="1" dirty="0">
                  <a:effectLst>
                    <a:outerShdw blurRad="38100" dist="38100" dir="2700000" algn="tl">
                      <a:srgbClr val="000000">
                        <a:alpha val="43137"/>
                      </a:srgbClr>
                    </a:outerShdw>
                  </a:effectLst>
                  <a:latin typeface="Roboto"/>
                </a:endParaRPr>
              </a:p>
            </p:txBody>
          </p:sp>
          <p:sp>
            <p:nvSpPr>
              <p:cNvPr id="24" name="Freeform: Shape 23">
                <a:extLst>
                  <a:ext uri="{FF2B5EF4-FFF2-40B4-BE49-F238E27FC236}">
                    <a16:creationId xmlns:a16="http://schemas.microsoft.com/office/drawing/2014/main" id="{AA259F29-27F4-4BE2-8153-F9BF792281BD}"/>
                  </a:ext>
                </a:extLst>
              </p:cNvPr>
              <p:cNvSpPr/>
              <p:nvPr/>
            </p:nvSpPr>
            <p:spPr>
              <a:xfrm>
                <a:off x="3959067" y="4063999"/>
                <a:ext cx="3101664" cy="1070327"/>
              </a:xfrm>
              <a:custGeom>
                <a:avLst/>
                <a:gdLst>
                  <a:gd name="connsiteX0" fmla="*/ 0 w 3101663"/>
                  <a:gd name="connsiteY0" fmla="*/ 1070327 h 1070327"/>
                  <a:gd name="connsiteX1" fmla="*/ 516947 w 3101663"/>
                  <a:gd name="connsiteY1" fmla="*/ 0 h 1070327"/>
                  <a:gd name="connsiteX2" fmla="*/ 2584716 w 3101663"/>
                  <a:gd name="connsiteY2" fmla="*/ 0 h 1070327"/>
                  <a:gd name="connsiteX3" fmla="*/ 3101663 w 3101663"/>
                  <a:gd name="connsiteY3" fmla="*/ 1070327 h 1070327"/>
                  <a:gd name="connsiteX4" fmla="*/ 0 w 3101663"/>
                  <a:gd name="connsiteY4" fmla="*/ 1070327 h 107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663" h="1070327">
                    <a:moveTo>
                      <a:pt x="3101663" y="1"/>
                    </a:moveTo>
                    <a:lnTo>
                      <a:pt x="2584716" y="1070326"/>
                    </a:lnTo>
                    <a:lnTo>
                      <a:pt x="516947" y="1070326"/>
                    </a:lnTo>
                    <a:lnTo>
                      <a:pt x="0" y="1"/>
                    </a:lnTo>
                    <a:lnTo>
                      <a:pt x="3101663" y="1"/>
                    </a:lnTo>
                    <a:close/>
                  </a:path>
                </a:pathLst>
              </a:custGeom>
              <a:solidFill>
                <a:schemeClr val="accent1"/>
              </a:solidFill>
              <a:ln>
                <a:noFill/>
              </a:ln>
              <a:sp3d z="6350" extrusionH="2749550" contourW="38100" prstMaterial="plastic">
                <a:bevelT w="133350" h="190500" prst="hardEdge"/>
                <a:bevelB w="127000"/>
                <a:contourClr>
                  <a:schemeClr val="bg1">
                    <a:lumMod val="95000"/>
                  </a:schemeClr>
                </a:contourClr>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81556" tIns="23574" rIns="481553" bIns="23574" numCol="1" spcCol="1270" anchor="ctr" anchorCtr="0">
                <a:noAutofit/>
              </a:bodyPr>
              <a:lstStyle/>
              <a:p>
                <a:pPr algn="ctr" defTabSz="825152">
                  <a:lnSpc>
                    <a:spcPct val="90000"/>
                  </a:lnSpc>
                  <a:spcBef>
                    <a:spcPct val="0"/>
                  </a:spcBef>
                  <a:spcAft>
                    <a:spcPct val="35000"/>
                  </a:spcAft>
                </a:pPr>
                <a:endParaRPr lang="en-US" sz="1519" b="1" dirty="0">
                  <a:effectLst>
                    <a:outerShdw blurRad="38100" dist="38100" dir="2700000" algn="tl">
                      <a:srgbClr val="000000">
                        <a:alpha val="43137"/>
                      </a:srgbClr>
                    </a:outerShdw>
                  </a:effectLst>
                  <a:latin typeface="Roboto"/>
                </a:endParaRPr>
              </a:p>
            </p:txBody>
          </p:sp>
          <p:sp>
            <p:nvSpPr>
              <p:cNvPr id="25" name="Freeform: Shape 24">
                <a:extLst>
                  <a:ext uri="{FF2B5EF4-FFF2-40B4-BE49-F238E27FC236}">
                    <a16:creationId xmlns:a16="http://schemas.microsoft.com/office/drawing/2014/main" id="{A8601049-F058-4AB1-8A3E-781D6761F2B2}"/>
                  </a:ext>
                </a:extLst>
              </p:cNvPr>
              <p:cNvSpPr/>
              <p:nvPr/>
            </p:nvSpPr>
            <p:spPr>
              <a:xfrm>
                <a:off x="4476012" y="5134327"/>
                <a:ext cx="2067776" cy="1070328"/>
              </a:xfrm>
              <a:custGeom>
                <a:avLst/>
                <a:gdLst>
                  <a:gd name="connsiteX0" fmla="*/ 0 w 2067775"/>
                  <a:gd name="connsiteY0" fmla="*/ 1070327 h 1070327"/>
                  <a:gd name="connsiteX1" fmla="*/ 516947 w 2067775"/>
                  <a:gd name="connsiteY1" fmla="*/ 0 h 1070327"/>
                  <a:gd name="connsiteX2" fmla="*/ 1550828 w 2067775"/>
                  <a:gd name="connsiteY2" fmla="*/ 0 h 1070327"/>
                  <a:gd name="connsiteX3" fmla="*/ 2067775 w 2067775"/>
                  <a:gd name="connsiteY3" fmla="*/ 1070327 h 1070327"/>
                  <a:gd name="connsiteX4" fmla="*/ 0 w 2067775"/>
                  <a:gd name="connsiteY4" fmla="*/ 1070327 h 107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775" h="1070327">
                    <a:moveTo>
                      <a:pt x="2067775" y="0"/>
                    </a:moveTo>
                    <a:lnTo>
                      <a:pt x="1550828" y="1070327"/>
                    </a:lnTo>
                    <a:lnTo>
                      <a:pt x="516947" y="1070327"/>
                    </a:lnTo>
                    <a:lnTo>
                      <a:pt x="0" y="0"/>
                    </a:lnTo>
                    <a:lnTo>
                      <a:pt x="2067775" y="0"/>
                    </a:lnTo>
                    <a:close/>
                  </a:path>
                </a:pathLst>
              </a:custGeom>
              <a:solidFill>
                <a:schemeClr val="accent4"/>
              </a:solidFill>
              <a:ln>
                <a:noFill/>
              </a:ln>
              <a:sp3d z="6350" extrusionH="2749550" contourW="38100" prstMaterial="plastic">
                <a:bevelT w="133350" h="190500" prst="hardEdge"/>
                <a:bevelB w="127000"/>
                <a:contourClr>
                  <a:schemeClr val="bg1">
                    <a:lumMod val="95000"/>
                  </a:schemeClr>
                </a:contourClr>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28895" tIns="23574" rIns="328895" bIns="23575" numCol="1" spcCol="1270" anchor="ctr" anchorCtr="0">
                <a:noAutofit/>
              </a:bodyPr>
              <a:lstStyle/>
              <a:p>
                <a:pPr algn="ctr" defTabSz="825152">
                  <a:lnSpc>
                    <a:spcPct val="90000"/>
                  </a:lnSpc>
                  <a:spcBef>
                    <a:spcPct val="0"/>
                  </a:spcBef>
                  <a:spcAft>
                    <a:spcPct val="35000"/>
                  </a:spcAft>
                </a:pPr>
                <a:endParaRPr lang="en-US" sz="1519" b="1" dirty="0">
                  <a:effectLst>
                    <a:outerShdw blurRad="38100" dist="38100" dir="2700000" algn="tl">
                      <a:srgbClr val="000000">
                        <a:alpha val="43137"/>
                      </a:srgbClr>
                    </a:outerShdw>
                  </a:effectLst>
                  <a:latin typeface="Roboto"/>
                </a:endParaRPr>
              </a:p>
            </p:txBody>
          </p:sp>
          <p:sp>
            <p:nvSpPr>
              <p:cNvPr id="26" name="Freeform: Shape 25">
                <a:extLst>
                  <a:ext uri="{FF2B5EF4-FFF2-40B4-BE49-F238E27FC236}">
                    <a16:creationId xmlns:a16="http://schemas.microsoft.com/office/drawing/2014/main" id="{34FC50D1-45FE-4065-A20F-A632009FD5A9}"/>
                  </a:ext>
                </a:extLst>
              </p:cNvPr>
              <p:cNvSpPr/>
              <p:nvPr/>
            </p:nvSpPr>
            <p:spPr>
              <a:xfrm>
                <a:off x="4992956" y="6204655"/>
                <a:ext cx="1033888" cy="1070327"/>
              </a:xfrm>
              <a:custGeom>
                <a:avLst/>
                <a:gdLst>
                  <a:gd name="connsiteX0" fmla="*/ 0 w 1033887"/>
                  <a:gd name="connsiteY0" fmla="*/ 1070327 h 1070327"/>
                  <a:gd name="connsiteX1" fmla="*/ 516944 w 1033887"/>
                  <a:gd name="connsiteY1" fmla="*/ 0 h 1070327"/>
                  <a:gd name="connsiteX2" fmla="*/ 516944 w 1033887"/>
                  <a:gd name="connsiteY2" fmla="*/ 0 h 1070327"/>
                  <a:gd name="connsiteX3" fmla="*/ 1033887 w 1033887"/>
                  <a:gd name="connsiteY3" fmla="*/ 1070327 h 1070327"/>
                  <a:gd name="connsiteX4" fmla="*/ 0 w 1033887"/>
                  <a:gd name="connsiteY4" fmla="*/ 1070327 h 107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887" h="1070327">
                    <a:moveTo>
                      <a:pt x="1033887" y="0"/>
                    </a:moveTo>
                    <a:lnTo>
                      <a:pt x="516943" y="1070327"/>
                    </a:lnTo>
                    <a:lnTo>
                      <a:pt x="516943" y="1070327"/>
                    </a:lnTo>
                    <a:lnTo>
                      <a:pt x="0" y="0"/>
                    </a:lnTo>
                    <a:lnTo>
                      <a:pt x="1033887" y="0"/>
                    </a:lnTo>
                    <a:close/>
                  </a:path>
                </a:pathLst>
              </a:custGeom>
              <a:solidFill>
                <a:srgbClr val="A52287"/>
              </a:solidFill>
              <a:ln>
                <a:noFill/>
              </a:ln>
              <a:sp3d z="6350" extrusionH="2749550" contourW="38100" prstMaterial="plastic">
                <a:bevelT w="133350" h="190500" prst="hardEdge"/>
                <a:bevelB w="127000"/>
                <a:contourClr>
                  <a:schemeClr val="bg1">
                    <a:lumMod val="95000"/>
                  </a:schemeClr>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74" tIns="23574" rIns="23575" bIns="23574" numCol="1" spcCol="1270" anchor="ctr" anchorCtr="0">
                <a:noAutofit/>
              </a:bodyPr>
              <a:lstStyle/>
              <a:p>
                <a:pPr algn="ctr" defTabSz="825152">
                  <a:lnSpc>
                    <a:spcPct val="90000"/>
                  </a:lnSpc>
                  <a:spcBef>
                    <a:spcPct val="0"/>
                  </a:spcBef>
                  <a:spcAft>
                    <a:spcPct val="35000"/>
                  </a:spcAft>
                </a:pPr>
                <a:endParaRPr lang="en-US" sz="1519" b="1" dirty="0">
                  <a:effectLst>
                    <a:outerShdw blurRad="38100" dist="38100" dir="2700000" algn="tl">
                      <a:srgbClr val="000000">
                        <a:alpha val="43137"/>
                      </a:srgbClr>
                    </a:outerShdw>
                  </a:effectLst>
                  <a:latin typeface="Roboto"/>
                </a:endParaRPr>
              </a:p>
            </p:txBody>
          </p:sp>
        </p:grpSp>
        <p:sp>
          <p:nvSpPr>
            <p:cNvPr id="15" name="TextBox 14">
              <a:extLst>
                <a:ext uri="{FF2B5EF4-FFF2-40B4-BE49-F238E27FC236}">
                  <a16:creationId xmlns:a16="http://schemas.microsoft.com/office/drawing/2014/main" id="{43821D4D-423B-4FC1-BCF0-3FD1B4AA17D3}"/>
                </a:ext>
              </a:extLst>
            </p:cNvPr>
            <p:cNvSpPr txBox="1"/>
            <p:nvPr/>
          </p:nvSpPr>
          <p:spPr>
            <a:xfrm>
              <a:off x="6579683" y="7471410"/>
              <a:ext cx="1509033" cy="601874"/>
            </a:xfrm>
            <a:prstGeom prst="rect">
              <a:avLst/>
            </a:prstGeom>
            <a:noFill/>
          </p:spPr>
          <p:txBody>
            <a:bodyPr wrap="square" rtlCol="0">
              <a:spAutoFit/>
            </a:bodyPr>
            <a:lstStyle/>
            <a:p>
              <a:r>
                <a:rPr lang="en-US" sz="2700" b="1" spc="506" dirty="0">
                  <a:solidFill>
                    <a:schemeClr val="accent3"/>
                  </a:solidFill>
                  <a:effectLst>
                    <a:outerShdw blurRad="38100" dist="38100" dir="2700000" algn="tl">
                      <a:srgbClr val="000000">
                        <a:alpha val="43137"/>
                      </a:srgbClr>
                    </a:outerShdw>
                  </a:effectLst>
                  <a:latin typeface="+mj-lt"/>
                </a:rPr>
                <a:t>HIRE</a:t>
              </a:r>
            </a:p>
          </p:txBody>
        </p:sp>
        <p:pic>
          <p:nvPicPr>
            <p:cNvPr id="16" name="Graphic 15" descr="Questions">
              <a:extLst>
                <a:ext uri="{FF2B5EF4-FFF2-40B4-BE49-F238E27FC236}">
                  <a16:creationId xmlns:a16="http://schemas.microsoft.com/office/drawing/2014/main" id="{52F6E212-E48F-4D75-B2D8-2C607CAE5FB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610284" y="804213"/>
              <a:ext cx="914400" cy="914400"/>
            </a:xfrm>
            <a:prstGeom prst="rect">
              <a:avLst/>
            </a:prstGeom>
          </p:spPr>
        </p:pic>
        <p:pic>
          <p:nvPicPr>
            <p:cNvPr id="17" name="Graphic 16" descr="Group of people">
              <a:extLst>
                <a:ext uri="{FF2B5EF4-FFF2-40B4-BE49-F238E27FC236}">
                  <a16:creationId xmlns:a16="http://schemas.microsoft.com/office/drawing/2014/main" id="{29F5A8C5-3E18-4E57-A6D5-928CF3FEB50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594472" y="1973557"/>
              <a:ext cx="914400" cy="914400"/>
            </a:xfrm>
            <a:prstGeom prst="rect">
              <a:avLst/>
            </a:prstGeom>
          </p:spPr>
        </p:pic>
        <p:pic>
          <p:nvPicPr>
            <p:cNvPr id="18" name="Graphic 17" descr="Boardroom">
              <a:extLst>
                <a:ext uri="{FF2B5EF4-FFF2-40B4-BE49-F238E27FC236}">
                  <a16:creationId xmlns:a16="http://schemas.microsoft.com/office/drawing/2014/main" id="{CA76DD15-B7EE-4AFD-A7DE-4D25BA29EDB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6594472" y="3118321"/>
              <a:ext cx="914400" cy="914400"/>
            </a:xfrm>
            <a:prstGeom prst="rect">
              <a:avLst/>
            </a:prstGeom>
          </p:spPr>
        </p:pic>
        <p:pic>
          <p:nvPicPr>
            <p:cNvPr id="19" name="Graphic 18" descr="Chat">
              <a:extLst>
                <a:ext uri="{FF2B5EF4-FFF2-40B4-BE49-F238E27FC236}">
                  <a16:creationId xmlns:a16="http://schemas.microsoft.com/office/drawing/2014/main" id="{7872B4D2-1383-4D79-BFC0-E92E991F9AA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6686110" y="4301054"/>
              <a:ext cx="914400" cy="914400"/>
            </a:xfrm>
            <a:prstGeom prst="rect">
              <a:avLst/>
            </a:prstGeom>
          </p:spPr>
        </p:pic>
        <p:pic>
          <p:nvPicPr>
            <p:cNvPr id="20" name="Graphic 19" descr="Internet">
              <a:extLst>
                <a:ext uri="{FF2B5EF4-FFF2-40B4-BE49-F238E27FC236}">
                  <a16:creationId xmlns:a16="http://schemas.microsoft.com/office/drawing/2014/main" id="{F751154B-5993-4956-B0AD-B4AC0E81E7B6}"/>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6686110" y="5356981"/>
              <a:ext cx="914400" cy="914400"/>
            </a:xfrm>
            <a:prstGeom prst="rect">
              <a:avLst/>
            </a:prstGeom>
          </p:spPr>
        </p:pic>
      </p:grpSp>
      <p:sp>
        <p:nvSpPr>
          <p:cNvPr id="27" name="Right Brace 26">
            <a:extLst>
              <a:ext uri="{FF2B5EF4-FFF2-40B4-BE49-F238E27FC236}">
                <a16:creationId xmlns:a16="http://schemas.microsoft.com/office/drawing/2014/main" id="{AF604C21-B0F4-43CA-AF1F-B4BB71E865A5}"/>
              </a:ext>
            </a:extLst>
          </p:cNvPr>
          <p:cNvSpPr/>
          <p:nvPr/>
        </p:nvSpPr>
        <p:spPr>
          <a:xfrm>
            <a:off x="9326560" y="721587"/>
            <a:ext cx="314911" cy="4685145"/>
          </a:xfrm>
          <a:prstGeom prst="rightBrace">
            <a:avLst/>
          </a:prstGeom>
          <a:ln w="19050">
            <a:solidFill>
              <a:srgbClr val="232D3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19"/>
          </a:p>
        </p:txBody>
      </p:sp>
      <p:sp>
        <p:nvSpPr>
          <p:cNvPr id="28" name="TextBox 27">
            <a:extLst>
              <a:ext uri="{FF2B5EF4-FFF2-40B4-BE49-F238E27FC236}">
                <a16:creationId xmlns:a16="http://schemas.microsoft.com/office/drawing/2014/main" id="{02256608-47C6-4657-8FF6-58163BAEDC5A}"/>
              </a:ext>
            </a:extLst>
          </p:cNvPr>
          <p:cNvSpPr txBox="1"/>
          <p:nvPr/>
        </p:nvSpPr>
        <p:spPr>
          <a:xfrm>
            <a:off x="9788342" y="2693236"/>
            <a:ext cx="2211990" cy="923330"/>
          </a:xfrm>
          <a:prstGeom prst="rect">
            <a:avLst/>
          </a:prstGeom>
          <a:noFill/>
        </p:spPr>
        <p:txBody>
          <a:bodyPr wrap="square">
            <a:spAutoFit/>
          </a:bodyPr>
          <a:lstStyle/>
          <a:p>
            <a:r>
              <a:rPr lang="en-US" sz="2700" b="1" dirty="0">
                <a:effectLst>
                  <a:outerShdw blurRad="38100" dist="38100" dir="2700000" algn="tl">
                    <a:srgbClr val="000000">
                      <a:alpha val="43137"/>
                    </a:srgbClr>
                  </a:outerShdw>
                </a:effectLst>
                <a:latin typeface="+mj-lt"/>
              </a:rPr>
              <a:t>talent acquisition </a:t>
            </a:r>
          </a:p>
        </p:txBody>
      </p:sp>
    </p:spTree>
    <p:extLst>
      <p:ext uri="{BB962C8B-B14F-4D97-AF65-F5344CB8AC3E}">
        <p14:creationId xmlns:p14="http://schemas.microsoft.com/office/powerpoint/2010/main" val="878356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tained glass artist working in studio">
            <a:extLst>
              <a:ext uri="{FF2B5EF4-FFF2-40B4-BE49-F238E27FC236}">
                <a16:creationId xmlns:a16="http://schemas.microsoft.com/office/drawing/2014/main" id="{B216F8DE-0458-4A64-8530-936CA36E274E}"/>
              </a:ext>
            </a:extLst>
          </p:cNvPr>
          <p:cNvPicPr>
            <a:picLocks noChangeAspect="1"/>
          </p:cNvPicPr>
          <p:nvPr/>
        </p:nvPicPr>
        <p:blipFill rotWithShape="1">
          <a:blip r:embed="rId3">
            <a:alphaModFix amt="50000"/>
            <a:duotone>
              <a:prstClr val="black"/>
              <a:srgbClr val="FBFCFE">
                <a:tint val="45000"/>
                <a:satMod val="400000"/>
              </a:srgbClr>
            </a:duotone>
            <a:extLst>
              <a:ext uri="{28A0092B-C50C-407E-A947-70E740481C1C}">
                <a14:useLocalDpi xmlns:a14="http://schemas.microsoft.com/office/drawing/2010/main" val="0"/>
              </a:ext>
            </a:extLst>
          </a:blip>
          <a:srcRect t="2363"/>
          <a:stretch/>
        </p:blipFill>
        <p:spPr>
          <a:xfrm>
            <a:off x="298" y="162046"/>
            <a:ext cx="12191702" cy="6695954"/>
          </a:xfrm>
          <a:prstGeom prst="rect">
            <a:avLst/>
          </a:prstGeom>
        </p:spPr>
      </p:pic>
      <p:sp>
        <p:nvSpPr>
          <p:cNvPr id="7" name="TextBox 6">
            <a:extLst>
              <a:ext uri="{FF2B5EF4-FFF2-40B4-BE49-F238E27FC236}">
                <a16:creationId xmlns:a16="http://schemas.microsoft.com/office/drawing/2014/main" id="{C8240ACC-A6E7-4BF4-9970-E2E14B0516F3}"/>
              </a:ext>
            </a:extLst>
          </p:cNvPr>
          <p:cNvSpPr txBox="1"/>
          <p:nvPr/>
        </p:nvSpPr>
        <p:spPr>
          <a:xfrm>
            <a:off x="6549478" y="6624363"/>
            <a:ext cx="5567638" cy="186020"/>
          </a:xfrm>
          <a:prstGeom prst="rect">
            <a:avLst/>
          </a:prstGeom>
          <a:noFill/>
        </p:spPr>
        <p:txBody>
          <a:bodyPr wrap="square" lIns="68523" tIns="34262" rIns="68523" bIns="34262" rtlCol="0">
            <a:spAutoFit/>
          </a:bodyPr>
          <a:lstStyle/>
          <a:p>
            <a:pPr algn="r">
              <a:defRPr/>
            </a:pPr>
            <a:r>
              <a:rPr lang="en-US" sz="759" dirty="0">
                <a:solidFill>
                  <a:schemeClr val="bg1">
                    <a:lumMod val="75000"/>
                  </a:schemeClr>
                </a:solidFill>
                <a:latin typeface="Calibri" panose="020F0502020204030204"/>
              </a:rPr>
              <a:t>© 2020 Benefit Technology Resources – </a:t>
            </a:r>
            <a:r>
              <a:rPr lang="en-US" sz="759" dirty="0">
                <a:solidFill>
                  <a:schemeClr val="bg1">
                    <a:lumMod val="75000"/>
                  </a:schemeClr>
                </a:solidFill>
              </a:rPr>
              <a:t>Confidential &amp; Proprietary Information  – Not for Distribution </a:t>
            </a:r>
            <a:endParaRPr lang="en-US" sz="759" dirty="0">
              <a:solidFill>
                <a:schemeClr val="bg1">
                  <a:lumMod val="75000"/>
                </a:schemeClr>
              </a:solidFill>
              <a:latin typeface="Calibri" panose="020F0502020204030204"/>
            </a:endParaRPr>
          </a:p>
        </p:txBody>
      </p:sp>
      <p:sp>
        <p:nvSpPr>
          <p:cNvPr id="11" name="Rectangle 10">
            <a:extLst>
              <a:ext uri="{FF2B5EF4-FFF2-40B4-BE49-F238E27FC236}">
                <a16:creationId xmlns:a16="http://schemas.microsoft.com/office/drawing/2014/main" id="{CF3D33EA-C62B-49F7-9DBE-B72375978644}"/>
              </a:ext>
            </a:extLst>
          </p:cNvPr>
          <p:cNvSpPr/>
          <p:nvPr/>
        </p:nvSpPr>
        <p:spPr>
          <a:xfrm>
            <a:off x="298" y="4064094"/>
            <a:ext cx="12191702" cy="1673804"/>
          </a:xfrm>
          <a:prstGeom prst="rect">
            <a:avLst/>
          </a:prstGeom>
          <a:solidFill>
            <a:srgbClr val="05BA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49"/>
          </a:p>
        </p:txBody>
      </p:sp>
      <p:sp>
        <p:nvSpPr>
          <p:cNvPr id="4" name="Content Placeholder 3">
            <a:extLst>
              <a:ext uri="{FF2B5EF4-FFF2-40B4-BE49-F238E27FC236}">
                <a16:creationId xmlns:a16="http://schemas.microsoft.com/office/drawing/2014/main" id="{A3A49631-89C4-47F9-B50E-A033A9A3B072}"/>
              </a:ext>
            </a:extLst>
          </p:cNvPr>
          <p:cNvSpPr>
            <a:spLocks noGrp="1"/>
          </p:cNvSpPr>
          <p:nvPr>
            <p:ph idx="1"/>
          </p:nvPr>
        </p:nvSpPr>
        <p:spPr>
          <a:xfrm>
            <a:off x="622263" y="4394748"/>
            <a:ext cx="10762277" cy="781542"/>
          </a:xfrm>
        </p:spPr>
        <p:txBody>
          <a:bodyPr>
            <a:noAutofit/>
          </a:bodyPr>
          <a:lstStyle/>
          <a:p>
            <a:pPr marL="0">
              <a:buNone/>
            </a:pPr>
            <a:r>
              <a:rPr lang="en-US" sz="4400" dirty="0">
                <a:solidFill>
                  <a:schemeClr val="bg1"/>
                </a:solidFill>
                <a:latin typeface="+mj-lt"/>
              </a:rPr>
              <a:t>How does people analytics apply to you?</a:t>
            </a:r>
          </a:p>
        </p:txBody>
      </p:sp>
      <p:sp>
        <p:nvSpPr>
          <p:cNvPr id="8" name="Content Placeholder 3">
            <a:extLst>
              <a:ext uri="{FF2B5EF4-FFF2-40B4-BE49-F238E27FC236}">
                <a16:creationId xmlns:a16="http://schemas.microsoft.com/office/drawing/2014/main" id="{5CBB804F-D8C3-436E-91B0-D7953C509D6A}"/>
              </a:ext>
            </a:extLst>
          </p:cNvPr>
          <p:cNvSpPr txBox="1">
            <a:spLocks/>
          </p:cNvSpPr>
          <p:nvPr/>
        </p:nvSpPr>
        <p:spPr>
          <a:xfrm>
            <a:off x="879242" y="2826440"/>
            <a:ext cx="9641703" cy="2475309"/>
          </a:xfrm>
          <a:prstGeom prst="rect">
            <a:avLst/>
          </a:prstGeom>
        </p:spPr>
        <p:txBody>
          <a:bodyPr vert="horz" lIns="77153" tIns="38576" rIns="77153" bIns="38576" rtlCol="0">
            <a:normAutofit/>
          </a:bodyPr>
          <a:lstStyle>
            <a:lvl1pPr marL="270937" indent="-270937" algn="l" defTabSz="1083747" rtl="0" eaLnBrk="1" latinLnBrk="0" hangingPunct="1">
              <a:lnSpc>
                <a:spcPct val="90000"/>
              </a:lnSpc>
              <a:spcBef>
                <a:spcPts val="1185"/>
              </a:spcBef>
              <a:buFont typeface="Arial" panose="020B0604020202020204" pitchFamily="34" charset="0"/>
              <a:buChar char="•"/>
              <a:defRPr sz="3319" kern="1200">
                <a:solidFill>
                  <a:schemeClr val="tx1"/>
                </a:solidFill>
                <a:latin typeface="+mn-lt"/>
                <a:ea typeface="+mn-ea"/>
                <a:cs typeface="+mn-cs"/>
              </a:defRPr>
            </a:lvl1pPr>
            <a:lvl2pPr marL="812810" indent="-270937" algn="l" defTabSz="1083747" rtl="0" eaLnBrk="1" latinLnBrk="0" hangingPunct="1">
              <a:lnSpc>
                <a:spcPct val="90000"/>
              </a:lnSpc>
              <a:spcBef>
                <a:spcPts val="593"/>
              </a:spcBef>
              <a:buFont typeface="Arial" panose="020B0604020202020204" pitchFamily="34" charset="0"/>
              <a:buChar char="•"/>
              <a:defRPr sz="2844" kern="1200">
                <a:solidFill>
                  <a:schemeClr val="tx1"/>
                </a:solidFill>
                <a:latin typeface="+mn-lt"/>
                <a:ea typeface="+mn-ea"/>
                <a:cs typeface="+mn-cs"/>
              </a:defRPr>
            </a:lvl2pPr>
            <a:lvl3pPr marL="1354684" indent="-270937" algn="l" defTabSz="1083747" rtl="0" eaLnBrk="1" latinLnBrk="0" hangingPunct="1">
              <a:lnSpc>
                <a:spcPct val="90000"/>
              </a:lnSpc>
              <a:spcBef>
                <a:spcPts val="593"/>
              </a:spcBef>
              <a:buFont typeface="Arial" panose="020B0604020202020204" pitchFamily="34" charset="0"/>
              <a:buChar char="•"/>
              <a:defRPr sz="2370" kern="1200">
                <a:solidFill>
                  <a:schemeClr val="tx1"/>
                </a:solidFill>
                <a:latin typeface="+mn-lt"/>
                <a:ea typeface="+mn-ea"/>
                <a:cs typeface="+mn-cs"/>
              </a:defRPr>
            </a:lvl3pPr>
            <a:lvl4pPr marL="1896557" indent="-270937" algn="l" defTabSz="1083747" rtl="0" eaLnBrk="1" latinLnBrk="0" hangingPunct="1">
              <a:lnSpc>
                <a:spcPct val="90000"/>
              </a:lnSpc>
              <a:spcBef>
                <a:spcPts val="593"/>
              </a:spcBef>
              <a:buFont typeface="Arial" panose="020B0604020202020204" pitchFamily="34" charset="0"/>
              <a:buChar char="•"/>
              <a:defRPr sz="2133" kern="1200">
                <a:solidFill>
                  <a:schemeClr val="tx1"/>
                </a:solidFill>
                <a:latin typeface="+mn-lt"/>
                <a:ea typeface="+mn-ea"/>
                <a:cs typeface="+mn-cs"/>
              </a:defRPr>
            </a:lvl4pPr>
            <a:lvl5pPr marL="2438430" indent="-270937" algn="l" defTabSz="1083747" rtl="0" eaLnBrk="1" latinLnBrk="0" hangingPunct="1">
              <a:lnSpc>
                <a:spcPct val="90000"/>
              </a:lnSpc>
              <a:spcBef>
                <a:spcPts val="593"/>
              </a:spcBef>
              <a:buFont typeface="Arial" panose="020B0604020202020204" pitchFamily="34" charset="0"/>
              <a:buChar char="•"/>
              <a:defRPr sz="2133" kern="1200">
                <a:solidFill>
                  <a:schemeClr val="tx1"/>
                </a:solidFill>
                <a:latin typeface="+mn-lt"/>
                <a:ea typeface="+mn-ea"/>
                <a:cs typeface="+mn-cs"/>
              </a:defRPr>
            </a:lvl5pPr>
            <a:lvl6pPr marL="2980304" indent="-270937" algn="l" defTabSz="1083747" rtl="0" eaLnBrk="1" latinLnBrk="0" hangingPunct="1">
              <a:lnSpc>
                <a:spcPct val="90000"/>
              </a:lnSpc>
              <a:spcBef>
                <a:spcPts val="593"/>
              </a:spcBef>
              <a:buFont typeface="Arial" panose="020B0604020202020204" pitchFamily="34" charset="0"/>
              <a:buChar char="•"/>
              <a:defRPr sz="2133" kern="1200">
                <a:solidFill>
                  <a:schemeClr val="tx1"/>
                </a:solidFill>
                <a:latin typeface="+mn-lt"/>
                <a:ea typeface="+mn-ea"/>
                <a:cs typeface="+mn-cs"/>
              </a:defRPr>
            </a:lvl6pPr>
            <a:lvl7pPr marL="3522177" indent="-270937" algn="l" defTabSz="1083747" rtl="0" eaLnBrk="1" latinLnBrk="0" hangingPunct="1">
              <a:lnSpc>
                <a:spcPct val="90000"/>
              </a:lnSpc>
              <a:spcBef>
                <a:spcPts val="593"/>
              </a:spcBef>
              <a:buFont typeface="Arial" panose="020B0604020202020204" pitchFamily="34" charset="0"/>
              <a:buChar char="•"/>
              <a:defRPr sz="2133" kern="1200">
                <a:solidFill>
                  <a:schemeClr val="tx1"/>
                </a:solidFill>
                <a:latin typeface="+mn-lt"/>
                <a:ea typeface="+mn-ea"/>
                <a:cs typeface="+mn-cs"/>
              </a:defRPr>
            </a:lvl7pPr>
            <a:lvl8pPr marL="4064051" indent="-270937" algn="l" defTabSz="1083747" rtl="0" eaLnBrk="1" latinLnBrk="0" hangingPunct="1">
              <a:lnSpc>
                <a:spcPct val="90000"/>
              </a:lnSpc>
              <a:spcBef>
                <a:spcPts val="593"/>
              </a:spcBef>
              <a:buFont typeface="Arial" panose="020B0604020202020204" pitchFamily="34" charset="0"/>
              <a:buChar char="•"/>
              <a:defRPr sz="2133" kern="1200">
                <a:solidFill>
                  <a:schemeClr val="tx1"/>
                </a:solidFill>
                <a:latin typeface="+mn-lt"/>
                <a:ea typeface="+mn-ea"/>
                <a:cs typeface="+mn-cs"/>
              </a:defRPr>
            </a:lvl8pPr>
            <a:lvl9pPr marL="4605924" indent="-270937" algn="l" defTabSz="1083747" rtl="0" eaLnBrk="1" latinLnBrk="0" hangingPunct="1">
              <a:lnSpc>
                <a:spcPct val="90000"/>
              </a:lnSpc>
              <a:spcBef>
                <a:spcPts val="593"/>
              </a:spcBef>
              <a:buFont typeface="Arial" panose="020B0604020202020204" pitchFamily="34" charset="0"/>
              <a:buChar char="•"/>
              <a:defRPr sz="2133" kern="1200">
                <a:solidFill>
                  <a:schemeClr val="tx1"/>
                </a:solidFill>
                <a:latin typeface="+mn-lt"/>
                <a:ea typeface="+mn-ea"/>
                <a:cs typeface="+mn-cs"/>
              </a:defRPr>
            </a:lvl9pPr>
          </a:lstStyle>
          <a:p>
            <a:pPr marL="914466" lvl="2" indent="0" fontAlgn="ctr">
              <a:buNone/>
            </a:pPr>
            <a:endParaRPr lang="en-US" sz="3038" dirty="0">
              <a:solidFill>
                <a:srgbClr val="232D3D"/>
              </a:solidFill>
              <a:latin typeface="Cabin Regular" panose="020B0803050202020004"/>
            </a:endParaRPr>
          </a:p>
          <a:p>
            <a:pPr marL="914466" lvl="2" indent="0" fontAlgn="ctr">
              <a:lnSpc>
                <a:spcPct val="170000"/>
              </a:lnSpc>
              <a:buNone/>
            </a:pPr>
            <a:endParaRPr lang="en-US" sz="3038" dirty="0">
              <a:solidFill>
                <a:srgbClr val="232D3D"/>
              </a:solidFill>
              <a:latin typeface="Cabin Regular" panose="020B0803050202020004"/>
            </a:endParaRPr>
          </a:p>
        </p:txBody>
      </p:sp>
    </p:spTree>
    <p:extLst>
      <p:ext uri="{BB962C8B-B14F-4D97-AF65-F5344CB8AC3E}">
        <p14:creationId xmlns:p14="http://schemas.microsoft.com/office/powerpoint/2010/main" val="1362270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0.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1.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1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1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1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2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heme/theme1.xml><?xml version="1.0" encoding="utf-8"?>
<a:theme xmlns:a="http://schemas.openxmlformats.org/drawingml/2006/main" name="1_Default Design">
  <a:themeElements>
    <a:clrScheme name="Gold Brand">
      <a:dk1>
        <a:srgbClr val="37424A"/>
      </a:dk1>
      <a:lt1>
        <a:srgbClr val="FFFFFF"/>
      </a:lt1>
      <a:dk2>
        <a:srgbClr val="455560"/>
      </a:dk2>
      <a:lt2>
        <a:srgbClr val="EAEAEA"/>
      </a:lt2>
      <a:accent1>
        <a:srgbClr val="004180"/>
      </a:accent1>
      <a:accent2>
        <a:srgbClr val="00AFD3"/>
      </a:accent2>
      <a:accent3>
        <a:srgbClr val="AB248C"/>
      </a:accent3>
      <a:accent4>
        <a:srgbClr val="7BBF43"/>
      </a:accent4>
      <a:accent5>
        <a:srgbClr val="FAB51F"/>
      </a:accent5>
      <a:accent6>
        <a:srgbClr val="BFBFBF"/>
      </a:accent6>
      <a:hlink>
        <a:srgbClr val="0000FF"/>
      </a:hlink>
      <a:folHlink>
        <a:srgbClr val="800080"/>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txDef>
      <a:spPr bwMode="gray">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nchor="b">
        <a:spAutoFit/>
      </a:bodyPr>
      <a:lstStyle>
        <a:defPPr algn="l">
          <a:lnSpc>
            <a:spcPct val="114000"/>
          </a:lnSpc>
          <a:spcBef>
            <a:spcPts val="0"/>
          </a:spcBef>
          <a:defRPr sz="1200" dirty="0"/>
        </a:defPPr>
      </a:lstStyle>
    </a:tx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MW PowerPoint Template_4.3 Size.potx" id="{EDDD9246-BCD2-493D-9D14-59F6FB70BA49}" vid="{A9FDDB57-1E81-4025-9F77-6FBEF5319686}"/>
    </a:ext>
  </a:extLst>
</a:theme>
</file>

<file path=ppt/theme/theme2.xml><?xml version="1.0" encoding="utf-8"?>
<a:theme xmlns:a="http://schemas.openxmlformats.org/drawingml/2006/main" name="MMA PPT Template">
  <a:themeElements>
    <a:clrScheme name="Gold Brand">
      <a:dk1>
        <a:srgbClr val="37424A"/>
      </a:dk1>
      <a:lt1>
        <a:srgbClr val="FFFFFF"/>
      </a:lt1>
      <a:dk2>
        <a:srgbClr val="455560"/>
      </a:dk2>
      <a:lt2>
        <a:srgbClr val="EAEAEA"/>
      </a:lt2>
      <a:accent1>
        <a:srgbClr val="004180"/>
      </a:accent1>
      <a:accent2>
        <a:srgbClr val="00AFD3"/>
      </a:accent2>
      <a:accent3>
        <a:srgbClr val="AB248C"/>
      </a:accent3>
      <a:accent4>
        <a:srgbClr val="7BBF43"/>
      </a:accent4>
      <a:accent5>
        <a:srgbClr val="FAB51F"/>
      </a:accent5>
      <a:accent6>
        <a:srgbClr val="BFBFBF"/>
      </a:accent6>
      <a:hlink>
        <a:srgbClr val="0000FF"/>
      </a:hlink>
      <a:folHlink>
        <a:srgbClr val="800080"/>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txDef>
      <a:spPr bwMode="gray">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nchor="b">
        <a:spAutoFit/>
      </a:bodyPr>
      <a:lstStyle>
        <a:defPPr algn="l">
          <a:lnSpc>
            <a:spcPct val="114000"/>
          </a:lnSpc>
          <a:spcBef>
            <a:spcPts val="0"/>
          </a:spcBef>
          <a:defRPr sz="1200" dirty="0"/>
        </a:defPPr>
      </a:lstStyle>
    </a:tx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MA PPT Template" id="{A94C9B6B-FAB5-9A49-A534-C9244019E457}" vid="{7E61FB78-20A6-5941-A5A3-99704E9E58C0}"/>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Design">
  <a:themeElements>
    <a:clrScheme name="Gold Brand">
      <a:dk1>
        <a:srgbClr val="37424A"/>
      </a:dk1>
      <a:lt1>
        <a:srgbClr val="FFFFFF"/>
      </a:lt1>
      <a:dk2>
        <a:srgbClr val="455560"/>
      </a:dk2>
      <a:lt2>
        <a:srgbClr val="EAEAEA"/>
      </a:lt2>
      <a:accent1>
        <a:srgbClr val="004180"/>
      </a:accent1>
      <a:accent2>
        <a:srgbClr val="00AFD3"/>
      </a:accent2>
      <a:accent3>
        <a:srgbClr val="AB248C"/>
      </a:accent3>
      <a:accent4>
        <a:srgbClr val="7BBF43"/>
      </a:accent4>
      <a:accent5>
        <a:srgbClr val="FAB51F"/>
      </a:accent5>
      <a:accent6>
        <a:srgbClr val="BFBFBF"/>
      </a:accent6>
      <a:hlink>
        <a:srgbClr val="0000FF"/>
      </a:hlink>
      <a:folHlink>
        <a:srgbClr val="800080"/>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txDef>
      <a:spPr bwMode="gray">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nchor="b">
        <a:spAutoFit/>
      </a:bodyPr>
      <a:lstStyle>
        <a:defPPr algn="l">
          <a:lnSpc>
            <a:spcPct val="114000"/>
          </a:lnSpc>
          <a:spcBef>
            <a:spcPts val="0"/>
          </a:spcBef>
          <a:defRPr sz="1200" dirty="0"/>
        </a:defPPr>
      </a:lstStyle>
    </a:tx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MA PPT Template" id="{A94C9B6B-FAB5-9A49-A534-C9244019E457}" vid="{28366A35-06E0-E34D-8F9A-CB1B7034053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TotalTime>
  <Words>863</Words>
  <Application>Microsoft Office PowerPoint</Application>
  <PresentationFormat>Widescreen</PresentationFormat>
  <Paragraphs>151</Paragraphs>
  <Slides>20</Slides>
  <Notes>18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20</vt:i4>
      </vt:variant>
    </vt:vector>
  </HeadingPairs>
  <TitlesOfParts>
    <vt:vector size="34" baseType="lpstr">
      <vt:lpstr>MS PGothic</vt:lpstr>
      <vt:lpstr>Arial</vt:lpstr>
      <vt:lpstr>Arial (body)</vt:lpstr>
      <vt:lpstr>Arial (Heading)</vt:lpstr>
      <vt:lpstr>Cabin Regular</vt:lpstr>
      <vt:lpstr>Calibri</vt:lpstr>
      <vt:lpstr>Courier New</vt:lpstr>
      <vt:lpstr>Roboto</vt:lpstr>
      <vt:lpstr>System Font Regular</vt:lpstr>
      <vt:lpstr>Wingdings</vt:lpstr>
      <vt:lpstr>1_Default Design</vt:lpstr>
      <vt:lpstr>MMA PPT Template</vt:lpstr>
      <vt:lpstr>4_Office Theme</vt:lpstr>
      <vt:lpstr>2_Default Design</vt:lpstr>
      <vt:lpstr>The Future of Talent Management and People Analytics</vt:lpstr>
      <vt:lpstr>Meet Your Presenters</vt:lpstr>
      <vt:lpstr>Talent is changing (almost) daily</vt:lpstr>
      <vt:lpstr>PowerPoint Presentation</vt:lpstr>
      <vt:lpstr>and it’s not just talent or HR data </vt:lpstr>
      <vt:lpstr>PowerPoint Presentation</vt:lpstr>
      <vt:lpstr>PowerPoint Presentation</vt:lpstr>
      <vt:lpstr>PowerPoint Presentation</vt:lpstr>
      <vt:lpstr>PowerPoint Presentation</vt:lpstr>
      <vt:lpstr>Talent &amp; Analytics Explosion</vt:lpstr>
      <vt:lpstr>PowerPoint Presentation</vt:lpstr>
      <vt:lpstr>PowerPoint Presentation</vt:lpstr>
      <vt:lpstr>PowerPoint Presentation</vt:lpstr>
      <vt:lpstr>PowerPoint Presentation</vt:lpstr>
      <vt:lpstr>PowerPoint Presentation</vt:lpstr>
      <vt:lpstr>PowerPoint Presentation</vt:lpstr>
      <vt:lpstr>Focus on strategic outcomes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Corrina Nation</dc:creator>
  <cp:lastModifiedBy>Fuentes, Victoria (MMA)</cp:lastModifiedBy>
  <cp:revision>92</cp:revision>
  <dcterms:created xsi:type="dcterms:W3CDTF">2020-02-18T13:53:06Z</dcterms:created>
  <dcterms:modified xsi:type="dcterms:W3CDTF">2020-11-09T14:12:01Z</dcterms:modified>
</cp:coreProperties>
</file>